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3307" name="Rectangle 235"/>
          <p:cNvSpPr>
            <a:spLocks noChangeArrowheads="1"/>
          </p:cNvSpPr>
          <p:nvPr/>
        </p:nvSpPr>
        <p:spPr bwMode="auto">
          <a:xfrm>
            <a:off x="504825" y="-385666"/>
            <a:ext cx="25347613" cy="362572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lstStyle/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翻译硕士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2019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1：关联理论视角下隐喻的汉英翻译策略探析——以《丰乳肥臀》中隐喻的汉英翻译为例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士 生：曹青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韦忠生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接受美学视角下的化妆品说明书翻译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文姗姗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韦忠生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生态翻译学视角下TED演讲的字幕翻译研究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沈妮华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韦忠生 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“中美贸易战”英语新闻中评价性资源的分析与翻译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范荣琴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韦忠生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顺应论视角下影视字幕翻译探析——以《寻梦环游记》为例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王玉双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韦忠生 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6：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目的论视角下《硅谷》字幕翻译探析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邓欣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韦忠生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7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：顺应论视角下的政治外宣翻译研究 --基于《青藏高原生态文明建设状况》英译分析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生：占晓英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廖秋玲 副教授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8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：目的论视角下文化负载词的英译策略研究——以《射雕英雄传》第一卷为例硕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生：赵均赫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廖秋玲 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答辩委员会主席：席晓青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    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（福建师范大学福清分校）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张    菁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（福建农林大学）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王绍祥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石春煦 讲师（博士）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陈爱钗 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地    点：仓山区外院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211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欢迎师生参加！</a:t>
            </a: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WPS 演示</Application>
  <PresentationFormat>自定义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Calibri</vt:lpstr>
      <vt:lpstr>默认设计模板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179</cp:revision>
  <dcterms:created xsi:type="dcterms:W3CDTF">2006-12-19T03:41:00Z</dcterms:created>
  <dcterms:modified xsi:type="dcterms:W3CDTF">2019-05-16T09:15:49Z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