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-1219421"/>
            <a:ext cx="25347613" cy="37924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1：同传中的超负荷现象的分析及对策——以“促进中印合作”现场同传为例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生：黄子豪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师：何雅文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释意理论视角下的交替传译——以“我的家乡简介讲座”口译实践报告为例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叶志鹏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何雅文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第八届中国博物馆及相关产品与技术博览会的陪同口译实践报告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吴芳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何雅文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关联理论视角下电视剧幽默字幕汉译研究——以美剧《生活大爆炸》为例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王洪鹰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叶庄新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论《诗经》中的文化意象翻译 ——文化翻译观视角下的理雅各与许渊冲《诗经》英译对比研究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魏黎媛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叶庄新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就职演讲现场口译实践报告——以功能对等理论为视角的考察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龚紫微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叶庄新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7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图式理论观照下的口译实践案例分析——以“中国—印度尼西亚学生交流会”现场口译为例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武晓田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叶庄新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8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：《亲亲土豆》翻译实践报告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生：陈灵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师：邓劲雷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答辩委员会主席：吴松江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（福州大学）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林大津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    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谢朝群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檀东鍟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何开松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会议室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WPS 演示</Application>
  <PresentationFormat>自定义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179</cp:revision>
  <dcterms:created xsi:type="dcterms:W3CDTF">2006-12-19T03:41:00Z</dcterms:created>
  <dcterms:modified xsi:type="dcterms:W3CDTF">2019-05-16T09:35:12Z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