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099645" cy="35253295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180"/>
      </p:cViewPr>
      <p:guideLst>
        <p:guide orient="horz" pos="11567"/>
        <p:guide pos="8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dministrator\Desktop\未标题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5966671" cy="39676981"/>
          </a:xfrm>
          <a:prstGeom prst="rect">
            <a:avLst/>
          </a:prstGeom>
          <a:noFill/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618490" y="2567402"/>
            <a:ext cx="25347613" cy="3292284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教育硕士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：影子跟读法对高中英语听力教学效果影响的实证研究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生：康丽玲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师：黄清贵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</a:t>
            </a:r>
            <a:r>
              <a:rPr kumimoji="0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以读促写教学策略在高中英语写作教学中的应用研究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生：周    盼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黄清贵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：基于感知学习风格理论下高中生英语自主学习能力研究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生：温    雪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黄清贵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4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：模糊容忍度与农村高中英语阅读的相关性研究:以莆田第七中学为例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生：陈    龄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贾红光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5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：基于建构主义的高中英语定语从句语法教学研究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——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以福州第十八中学为例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生：黄陈慧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贾红光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6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：高中英语教师教学风格与学生课堂参与的相关性研究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生：游伟平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贾红光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7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：高二英语学困生词汇学习策略实证研究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生：赵丹丹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贾红光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 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答辩委员会主席：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林明金  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    授 （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委                    员：薛    蓉  高级教师（福州教育科学研究院）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叶庄新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唐    炯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叶    辛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地    点：仓山区外院2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11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737</Words>
  <Application>WPS 演示</Application>
  <PresentationFormat>自定义</PresentationFormat>
  <Paragraphs>39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174</cp:revision>
  <dcterms:created xsi:type="dcterms:W3CDTF">2006-12-19T03:41:00Z</dcterms:created>
  <dcterms:modified xsi:type="dcterms:W3CDTF">2019-05-17T03:26:52Z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