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25923875" cy="36725225"/>
  <p:notesSz cx="25099645" cy="35253295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45"/>
  </p:normalViewPr>
  <p:slideViewPr>
    <p:cSldViewPr showGuides="1">
      <p:cViewPr>
        <p:scale>
          <a:sx n="17" d="100"/>
          <a:sy n="17" d="100"/>
        </p:scale>
        <p:origin x="-2220" y="-72"/>
      </p:cViewPr>
      <p:guideLst>
        <p:guide orient="horz" pos="11567"/>
        <p:guide pos="81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44688" y="11409363"/>
            <a:ext cx="22034500" cy="78708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89375" y="20810538"/>
            <a:ext cx="18146713" cy="93853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8794413" y="1471613"/>
            <a:ext cx="5832475" cy="313340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96988" y="1471613"/>
            <a:ext cx="17345025" cy="313340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47875" y="23599775"/>
            <a:ext cx="22034500" cy="72929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047875" y="15565438"/>
            <a:ext cx="22034500" cy="80343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9698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303813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6988" y="1470025"/>
            <a:ext cx="23331487" cy="61214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6988" y="8220075"/>
            <a:ext cx="1145381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96988" y="11645900"/>
            <a:ext cx="1145381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3168313" y="8220075"/>
            <a:ext cx="1146016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3168313" y="11645900"/>
            <a:ext cx="1146016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6988" y="1462088"/>
            <a:ext cx="8528050" cy="6223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136188" y="1462088"/>
            <a:ext cx="14492287" cy="313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96988" y="7685088"/>
            <a:ext cx="8528050" cy="2512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1588" y="25707975"/>
            <a:ext cx="15554325" cy="3035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81588" y="3281363"/>
            <a:ext cx="15554325" cy="22034500"/>
          </a:xfrm>
        </p:spPr>
        <p:txBody>
          <a:bodyPr vert="horz" wrap="square" lIns="356912" tIns="178452" rIns="356912" bIns="17845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35782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81588" y="28743275"/>
            <a:ext cx="15554325" cy="4310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1296988" y="1471613"/>
            <a:ext cx="23329900" cy="6121400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1296988" y="8569325"/>
            <a:ext cx="23329900" cy="24236363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6988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56663" y="33440688"/>
            <a:ext cx="8210550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ct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578513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339850" indent="-1339850" algn="l" defTabSz="3578225" rtl="0" fontAlgn="base">
        <a:spcBef>
          <a:spcPct val="20000"/>
        </a:spcBef>
        <a:spcAft>
          <a:spcPct val="0"/>
        </a:spcAft>
        <a:buChar char="•"/>
        <a:defRPr sz="12700">
          <a:solidFill>
            <a:schemeClr val="tx1"/>
          </a:solidFill>
          <a:latin typeface="+mn-lt"/>
          <a:ea typeface="+mn-ea"/>
          <a:cs typeface="+mn-cs"/>
        </a:defRPr>
      </a:lvl1pPr>
      <a:lvl2pPr marL="2907030" indent="-1114425" algn="l" defTabSz="3578225" rtl="0" fontAlgn="base">
        <a:spcBef>
          <a:spcPct val="20000"/>
        </a:spcBef>
        <a:spcAft>
          <a:spcPct val="0"/>
        </a:spcAft>
        <a:buChar char="–"/>
        <a:defRPr sz="10800">
          <a:solidFill>
            <a:schemeClr val="tx1"/>
          </a:solidFill>
          <a:latin typeface="+mn-lt"/>
          <a:ea typeface="+mn-ea"/>
        </a:defRPr>
      </a:lvl2pPr>
      <a:lvl3pPr marL="4473575" indent="-895350" algn="l" defTabSz="3578225" rtl="0" fontAlgn="base">
        <a:spcBef>
          <a:spcPct val="20000"/>
        </a:spcBef>
        <a:spcAft>
          <a:spcPct val="0"/>
        </a:spcAft>
        <a:buChar char="•"/>
        <a:defRPr sz="9300">
          <a:solidFill>
            <a:schemeClr val="tx1"/>
          </a:solidFill>
          <a:latin typeface="+mn-lt"/>
          <a:ea typeface="+mn-ea"/>
        </a:defRPr>
      </a:lvl3pPr>
      <a:lvl4pPr marL="6266180" indent="-897255" algn="l" defTabSz="3578225" rtl="0" fontAlgn="base">
        <a:spcBef>
          <a:spcPct val="20000"/>
        </a:spcBef>
        <a:spcAft>
          <a:spcPct val="0"/>
        </a:spcAft>
        <a:buChar char="–"/>
        <a:defRPr sz="7900">
          <a:solidFill>
            <a:schemeClr val="tx1"/>
          </a:solidFill>
          <a:latin typeface="+mn-lt"/>
          <a:ea typeface="+mn-ea"/>
        </a:defRPr>
      </a:lvl4pPr>
      <a:lvl5pPr marL="80505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5pPr>
      <a:lvl6pPr marL="85077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6pPr>
      <a:lvl7pPr marL="89649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7pPr>
      <a:lvl8pPr marL="94221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8pPr>
      <a:lvl9pPr marL="98793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背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519" y="-2159668"/>
            <a:ext cx="26111703" cy="39172352"/>
          </a:xfrm>
          <a:prstGeom prst="rect">
            <a:avLst/>
          </a:prstGeom>
          <a:noFill/>
        </p:spPr>
      </p:pic>
      <p:sp>
        <p:nvSpPr>
          <p:cNvPr id="3307" name="Rectangle 235"/>
          <p:cNvSpPr>
            <a:spLocks noChangeArrowheads="1"/>
          </p:cNvSpPr>
          <p:nvPr/>
        </p:nvSpPr>
        <p:spPr bwMode="auto">
          <a:xfrm>
            <a:off x="504825" y="-1219421"/>
            <a:ext cx="25347613" cy="379247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3494" tIns="41733" rIns="83494" bIns="41733" anchor="ctr">
            <a:spAutoFit/>
          </a:bodyPr>
          <a:lstStyle/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外国语学院</a:t>
            </a:r>
            <a:endParaRPr kumimoji="0" lang="en-US" altLang="zh-CN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翻译硕士 </a:t>
            </a:r>
            <a:r>
              <a:rPr kumimoji="0" lang="en-US" altLang="zh-CN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2019</a:t>
            </a: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届毕业研究生学位论文答辩</a:t>
            </a:r>
            <a:endParaRPr kumimoji="0" lang="zh-CN" altLang="en-US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1：中国英语学习网站双语栏目文章汉译现存问题与对策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——基于功能对等论视角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生：周婷婷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师：林明金 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2：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基于图形-背景理论的小说作品概念隐喻阐释及英译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 —</a:t>
            </a: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—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以余华《活着》英译本为例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傅冬仙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林明金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3：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读者反应论指导下的学术交流类新闻翻译实践报告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吕依真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林明金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4：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基于新修辞学视阈的福建师范大学学院简介英译实践报告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周秋玲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林明金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5：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英汉同声传译中衔接与连贯技巧应用研究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 ——基于一份学术会议口译实践报告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乔疏影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林明金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6：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《2011-2015年中国种子市场动态监测与供需预测报告》第一章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汉英翻译报告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王思捷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师：张昌宋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题  目  </a:t>
            </a: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7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操控理论视阈下的小说翻译特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点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和策略研究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 ——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以贾平凹《高兴》英译本为例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硕 士 生：洪锦雪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导      师：张昌宋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题  目  </a:t>
            </a: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8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：归化与异化策略视角下的汉语新词英译研究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 ——以《中国日报》新词翻译为例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硕 士 生：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周一涵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导      师：唐    炯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答辩委员会主席：林佩璇  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    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委                    员：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赵    婧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副教授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（福州大学）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薛常明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林丽玲 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（福建师范大学外国语学院）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曾曼清 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地    点：仓山区外院</a:t>
            </a: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208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欢迎师生参加！</a:t>
            </a:r>
            <a:endParaRPr kumimoji="0" lang="zh-CN" altLang="en-US" sz="10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916</Words>
  <Application>WPS 演示</Application>
  <PresentationFormat>自定义</PresentationFormat>
  <Paragraphs>45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Times New Roman</vt:lpstr>
      <vt:lpstr>华文新魏</vt:lpstr>
      <vt:lpstr>微软雅黑</vt:lpstr>
      <vt:lpstr>Arial Unicode MS</vt:lpstr>
      <vt:lpstr>Calibri</vt:lpstr>
      <vt:lpstr>默认设计模板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Administrator</cp:lastModifiedBy>
  <cp:revision>180</cp:revision>
  <dcterms:created xsi:type="dcterms:W3CDTF">2006-12-19T03:41:00Z</dcterms:created>
  <dcterms:modified xsi:type="dcterms:W3CDTF">2019-05-17T06:43:25Z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