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316769"/>
            <a:ext cx="25347613" cy="35424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：元语言意识和快速命名对汉语儿童中英文拼写的影响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生：李    珊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师：李光泽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元语言意识和快速命名对小学生汉英阅读流利性的影响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生：郭文秀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李光泽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：元语言意识、快速命名和口语词汇对汉语儿童英语阅读理解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的影响 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生：梁    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师：李光泽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：元语言意识和快速命名对中英文词汇认读的预测力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生：舒梦瑶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李光泽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：元语言意识与口语词汇对汉语儿童英语听力的作用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生：柯嘉敏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李光泽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：背诵对农村地区高中生英语写作能力影响的研究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生：吴其法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邓劲雷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：“问题链”教学模式在高中英语阅读教学中的实验研究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生：谢乾康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邓劲雷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：高中英语教师问题类型和提问策略对学生口语输出的影响研究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生：田宗琳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师：邓劲雷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尤泽顺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员：林秀华  高级教师 （福州高级中学）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薛常明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李秋梅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李新庭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768</Words>
  <Application>WPS 演示</Application>
  <PresentationFormat>自定义</PresentationFormat>
  <Paragraphs>42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174</cp:revision>
  <dcterms:created xsi:type="dcterms:W3CDTF">2006-12-19T03:41:00Z</dcterms:created>
  <dcterms:modified xsi:type="dcterms:W3CDTF">2019-05-17T03:14:11Z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