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2567402"/>
            <a:ext cx="25347613" cy="329228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：小学英语课堂中新手型教师和专家型教师课堂反馈语的对比分析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生：刘婷婷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师：席晓青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教育生态视角下初中英语词汇课堂自我诊断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生：周丹萍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：基于学科核心素养的高中英语阅读教学文本解读现状研究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生：兰    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：注释语言和注释位置对英语词汇学习效果的研究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生：程亮华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：基于交互式电子白板应用于初中英语课堂教学的优化研究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    颖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唐    炯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：英语阅读焦虑、阅读策略及阅读成绩的相关性研究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——以珠海市平沙第一中学为例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生：叶瑶婷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：批判性阅读策略在高中英语阅读课中的实证研究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生：何    玮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席晓青 教    授</a:t>
            </a:r>
            <a:endParaRPr lang="zh-CN" altLang="en-US"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岳    峰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员：郭彩凤  高级教师（福州高级中学）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汪建峰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黄梅仙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余军丽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306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</Words>
  <Application>WPS 演示</Application>
  <PresentationFormat>自定义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174</cp:revision>
  <dcterms:created xsi:type="dcterms:W3CDTF">2006-12-19T03:41:00Z</dcterms:created>
  <dcterms:modified xsi:type="dcterms:W3CDTF">2019-05-17T03:28:15Z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