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2567402"/>
            <a:ext cx="25347613" cy="329228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：合作学习在中职英语技能大赛教学中的应用和研究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以四名参赛选手的个案研究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生：夏萌雪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师：王    峰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USE教学模式在高中英语阅读教学中的应用研究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生：吴毓佳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    峰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：基于输出驱动假设的高中英语写作教学的实证研究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生：张晓月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    峰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：两名高中英语后进生词汇学习的个案研究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生：刘    慧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    峰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：通过高中英语阅读课堂提问培养学生批判性思维能力的实证研究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生：孙    霞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    峰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：语法三步模式在初中英语教学中的应用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生：林燕如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师：王丽丽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：4R阅读模型在高中英语学困生阅读教学中的应用研究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生：占慧灵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王丽丽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林元富  教    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员：施光飞  高级教师（福州第四中学）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贾红光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廖秋玲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冷    瑜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731</Words>
  <Application>WPS 演示</Application>
  <PresentationFormat>自定义</PresentationFormat>
  <Paragraphs>39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173</cp:revision>
  <dcterms:created xsi:type="dcterms:W3CDTF">2006-12-19T03:41:00Z</dcterms:created>
  <dcterms:modified xsi:type="dcterms:W3CDTF">2019-05-17T03:17:51Z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