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3307" name="Rectangle 235"/>
          <p:cNvSpPr>
            <a:spLocks noChangeArrowheads="1"/>
          </p:cNvSpPr>
          <p:nvPr/>
        </p:nvSpPr>
        <p:spPr bwMode="auto">
          <a:xfrm>
            <a:off x="504825" y="-1219421"/>
            <a:ext cx="25347613" cy="379247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lstStyle/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翻译硕士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2019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1：思辨性学术文本的翻译策略研究---以《修辞的疆域》为例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生：汪小芳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师：汪建峰 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基于功能对等理论的学术翻译策略与技巧——以Hermeneutics 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and Rhetoric: A Seen But Unobserved Relationship的翻译为例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郑晓苹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汪建峰 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学术文本中英汉句法对比与长句翻译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——以《历史修辞》的翻译为例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于思婷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汪建峰 副教授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基于受众视角和功能对等理论的学术翻译策略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—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—以《论辩哲学与受众接受》第三、第四章为例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叶幼芬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汪建峰 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变译理论在商务口译实践中的应用研究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——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以第20届中国国际高新技术成果交易会商务谈判为例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李梦婷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汪建峰 副教授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6：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顺应论视角下《猎杀“红十月”号》大陆译本和台湾译本翻译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对比研究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李艺阳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师：黄清贵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7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：宇文所安英译《杜甫诗》中的文化缺失与文化补偿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庄雅妗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师：黄清贵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8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：语言顺应论视角下英美经典文学小说翻译实践报告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——以《珍妮姑娘》（节选）汉译为例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生：黄晓玲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师：黄清贵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答辩委员会主席：刘亚猛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    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池    玫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    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（福建商学院）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戴聪腾 教    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李光泽 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李新庭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副教授（福建师范大学外国语学院）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地    点：仓山区外院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209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欢迎师生参加！</a:t>
            </a: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</Words>
  <Application>WPS 演示</Application>
  <PresentationFormat>自定义</PresentationFormat>
  <Paragraphs>45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Calibri</vt:lpstr>
      <vt:lpstr>默认设计模板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180</cp:revision>
  <dcterms:created xsi:type="dcterms:W3CDTF">2006-12-19T03:41:00Z</dcterms:created>
  <dcterms:modified xsi:type="dcterms:W3CDTF">2019-05-17T06:46:10Z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