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1316769"/>
            <a:ext cx="25347613" cy="35424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：福州方言区英语学习者的语调习得研究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生：陈雅莉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师：闫小斌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福州方言区英语学习者辅音习得研究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生：杨    迎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闫小斌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：福州方言区英语学习者元音习得实证研究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生：孙    昊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闫小斌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：福建省小学英语教师语音素养实证研究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生：周舒航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闫小斌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：赣方言区鄱阳方言英语学习者元音习得的实证研究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生：江丽萍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闫小斌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：教科版和外研版中职英语教材第一册对3+2分段制学生阅读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能力的培养研究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生：刘胜通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孙丽红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：配音先行组织者在高中英语听力教学中的运用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生：林成菲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孙丽红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：高中英语优质阅读课导入环节的教师话语分析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生：申梦真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师：孙丽红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戴聪腾  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    授 （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福建师范大学外国语学院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员：林慧琴  高级教师（福州格致中学）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邓劲雷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王保昌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赖黎群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点：仓山区外院2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10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736</Words>
  <Application>WPS 演示</Application>
  <PresentationFormat>自定义</PresentationFormat>
  <Paragraphs>42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175</cp:revision>
  <dcterms:created xsi:type="dcterms:W3CDTF">2006-12-19T03:41:00Z</dcterms:created>
  <dcterms:modified xsi:type="dcterms:W3CDTF">2019-05-17T03:25:25Z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