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3307" name="Rectangle 235"/>
          <p:cNvSpPr>
            <a:spLocks noChangeArrowheads="1"/>
          </p:cNvSpPr>
          <p:nvPr/>
        </p:nvSpPr>
        <p:spPr bwMode="auto">
          <a:xfrm>
            <a:off x="504825" y="447772"/>
            <a:ext cx="25347613" cy="345903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lstStyle/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2019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1：接受美学视角下《我不是潘金莲》的修辞英译研究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——以葛浩文译本为例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生：俞    欢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师：俞碧芳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女性主义翻译理论视角下《灿烂千阳》的两中译本对比研究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肖俊鸽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俞碧芳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交际翻译理论视角下英语动画电影《超能陆战队》字幕汉译研究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刘丹煜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俞碧芳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目的论视角下戏曲翻译特性与策略研究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杨建森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俞碧芳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关联理论视角下英语饮食文化纪录片《主厨的餐桌》字幕汉译研究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曾    琳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俞碧芳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生态翻译学视角下园林类文化景观汉译英研究—以《中国园林》英译本为例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乔    颖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俞碧芳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lang="zh-CN"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7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：功能对等理论视角书信体散文译本对比分析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——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以奥斯卡·王尔德的De Profundis 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杨    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俞碧芳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答辩委员会主席：林元富 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    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余梅娴  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副教授（福州大学）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张昌宋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    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王    峰  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赖黎群  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地    点：仓山区外院206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欢迎师生参加！</a:t>
            </a: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WPS 演示</Application>
  <PresentationFormat>自定义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Calibri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182</cp:revision>
  <dcterms:created xsi:type="dcterms:W3CDTF">2006-12-19T03:41:00Z</dcterms:created>
  <dcterms:modified xsi:type="dcterms:W3CDTF">2019-05-17T06:44:01Z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