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3307" name="Rectangle 235"/>
          <p:cNvSpPr>
            <a:spLocks noChangeArrowheads="1"/>
          </p:cNvSpPr>
          <p:nvPr/>
        </p:nvSpPr>
        <p:spPr bwMode="auto">
          <a:xfrm>
            <a:off x="504825" y="447772"/>
            <a:ext cx="25347613" cy="345903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2019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1：顺应论视角下的文学翻译实践 ——以Small Pleasures翻译为例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生：陈鑫媛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2：错误分析理论视角下的汉英口译分析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——以杭州“三生谷”生态实验村采访口译为例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生：檀如倩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3：交替传译中的衔接与连贯——基于自建小型口译语料库的研究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生：周晓朗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4：关联理论视角下的交替传译实践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——以“中加教育体制差异讲座”现场口译为例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生：卢圳煌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5：图式理论视角下的交替传译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——基于“21世纪中国权力、发展与问题的讲座”口译实践报告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生：茅文睿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6：从显身性视角看交替传译-以援外培训项目口译为例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生：潘佳佳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7：释意理论“脱离源语语言外壳”在英汉交替传译中的应用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生：倪陈裔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教授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答辩委员会主席：郑    静  教    授 （福建师范大学福清分校）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员：黄妹英  副教授 （闽江学院）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岳    峰  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俞碧芳  教    授 （福建师范大学福清分校）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张筠艇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地    点：仓山区外院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203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欢迎师生参加！</a:t>
            </a: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WPS 演示</Application>
  <PresentationFormat>自定义</PresentationFormat>
  <Paragraphs>41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Calibri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175</cp:revision>
  <dcterms:created xsi:type="dcterms:W3CDTF">2006-12-19T03:41:00Z</dcterms:created>
  <dcterms:modified xsi:type="dcterms:W3CDTF">2019-05-17T03:46:17Z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