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3307" name="Rectangle 235"/>
          <p:cNvSpPr>
            <a:spLocks noChangeArrowheads="1"/>
          </p:cNvSpPr>
          <p:nvPr/>
        </p:nvSpPr>
        <p:spPr bwMode="auto">
          <a:xfrm>
            <a:off x="504825" y="447772"/>
            <a:ext cx="25347613" cy="345903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lstStyle/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翻译硕士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2019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1：目的论视角下 《女性主义批评话语分析》英汉翻译实践报告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刘    媛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师：尤泽顺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目的论视角下《劳特里奇翻译与文化手册》英汉翻译实践报告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李惠雯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师：尤泽顺 </a:t>
            </a:r>
            <a:r>
              <a:rPr kumimoji="0" lang="zh-CN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交际翻译理论视角下《跨文化研究前沿》英汉翻译实践报告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江    淮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师：尤泽顺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创造性叛逆视角下的网络文学翻译实践 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——以《先婚后宠》为案例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郑锦文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尤泽顺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从功能对等理论看机器翻译在汉译英中的应用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——以2018年政府工作报告为例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林兰娟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吴世雄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6：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概念隐喻视角下《诗经》的意象隐喻翻译分析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                ——以许渊冲和理雅各译本为例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周于蓝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吴世雄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题  目  </a:t>
            </a:r>
            <a:r>
              <a:rPr lang="en-US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7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：拓扑学视角下的《战国策》英译研究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硕 士 生：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刘巧娟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导      师：吴世雄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   </a:t>
            </a:r>
            <a:endParaRPr sz="5800" noProof="0" dirty="0" smtClean="0">
              <a:ln>
                <a:noFill/>
              </a:ln>
              <a:effectLst/>
              <a:uLnTx/>
              <a:uFillTx/>
              <a:ea typeface="华文新魏" panose="02010800040101010101" pitchFamily="2" charset="-122"/>
              <a:sym typeface="+mn-ea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答辩委员会主席：陈小慰  </a:t>
            </a:r>
            <a:r>
              <a:rPr lang="zh-CN"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教    授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（福州大学）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邱志芳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陈素英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李秋梅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冷    瑜  </a:t>
            </a:r>
            <a:r>
              <a:rPr sz="5800" noProof="0" dirty="0" smtClean="0">
                <a:ln>
                  <a:noFill/>
                </a:ln>
                <a:effectLst/>
                <a:uLnTx/>
                <a:uFillTx/>
                <a:ea typeface="华文新魏" panose="02010800040101010101" pitchFamily="2" charset="-122"/>
                <a:sym typeface="+mn-ea"/>
              </a:rPr>
              <a:t>副教授</a:t>
            </a: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地    点：仓山区外院</a:t>
            </a: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207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欢迎师生参加！</a:t>
            </a: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WPS 演示</Application>
  <PresentationFormat>自定义</PresentationFormat>
  <Paragraphs>41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Calibri</vt:lpstr>
      <vt:lpstr>默认设计模板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181</cp:revision>
  <dcterms:created xsi:type="dcterms:W3CDTF">2006-12-19T03:41:00Z</dcterms:created>
  <dcterms:modified xsi:type="dcterms:W3CDTF">2019-05-17T06:40:33Z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