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309245" y="1204374"/>
            <a:ext cx="25347613" cy="379247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：基于第十届全国高中英语观摩课的教师课堂话语自我修正研究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生：沈燕雪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师：叶庄新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一名农村中学优秀英语教师专业成长的叙事研究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生：吴玉婷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叶庄新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：高二学生英语阅读自我效能感、阅读元认知策略与阅读成绩的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关系研究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以福州第四中学为例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生：吴佳莉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师：邱志芳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：直接反馈和间接反馈对不同场认知方式学生写作能力的影响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——以福州十八中高一学生为例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生：杨乔睿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邱志芳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：高中生英语告知信和自荐信写作中元话语的比较研究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——闽清一中高三学生的个案研究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生：余肖含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邱志芳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：基于学习共同体模式的思维导图在高中英语阅读教学中的应用研究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以福建省福州第二中学为例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生：龚    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邱志芳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：模因论对高中英语学困生的听力成绩影响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——以福州第四十中学为例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生：孙    诗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邱志芳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：多模态高中英语阅读教学模式的有效性研究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以福州第十五中学为例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生：谢    宇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师：邱志芳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答辩委员会主席：刘亚猛  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员：林    玲  高级教师（福州第十五中学）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谢朝群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杜    敏  副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邱永忠  副教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309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</Words>
  <Application>WPS 演示</Application>
  <PresentationFormat>自定义</PresentationFormat>
  <Paragraphs>45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176</cp:revision>
  <dcterms:created xsi:type="dcterms:W3CDTF">2006-12-19T03:41:00Z</dcterms:created>
  <dcterms:modified xsi:type="dcterms:W3CDTF">2019-05-17T03:36:02Z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