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733647"/>
            <a:ext cx="25347613" cy="345903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：高中英语阅读课课堂导入研究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生：谭双红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师：王保昌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语境对高中生英语词汇学习判断准确性的动态影响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生：许    倩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王保昌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：句法复杂度对二语语内句法启动效应的影响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生：吴玉芳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师：王保昌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：输入增显和输出任务类型对高中生英语词块习得的影响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生：林静芸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王保昌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：频次类型对高中生介词构式习得的影响研究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生：吴雪娇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王保昌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：高中生英语词汇知识对写作成绩的影响研究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生：刘淑钦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师：王保昌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：基于有声思维的高中生在七选五测试中的阅读策略研究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陈艺欢</a:t>
            </a:r>
            <a:endParaRPr lang="zh-CN" altLang="en-US"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张昌宋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：高中英语阅读教学中融合视觉素养培养的验研究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生：陈秋珍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师：张昌宋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员：钟利国  高级教师（福州第三中学）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韦忠生  教    授（福建师范大学福清分校）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苏炎奎  讲师（博士）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刘宜平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307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715</Words>
  <Application>WPS 演示</Application>
  <PresentationFormat>自定义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174</cp:revision>
  <dcterms:created xsi:type="dcterms:W3CDTF">2006-12-19T03:41:00Z</dcterms:created>
  <dcterms:modified xsi:type="dcterms:W3CDTF">2019-05-17T03:32:29Z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