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769082"/>
            <a:ext cx="25347613" cy="3709098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：高中英语阅读课课堂导入研究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生：张志燕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师：李秋梅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不同形式的书面纠正性反馈对初中生英语时态习得的影响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——以直接纠正性反馈和元语言纠正性反馈为例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生：彭莹铮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李秋梅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：三维语法理论在高中英语语法教学的应用研究——以定语从句为例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生：詹雨珊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师：唐    炯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：不同性别高中生自我效能感、自我归因和英语听力成绩的相关性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研究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以福州第十八中学为例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生：黄    悦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唐    炯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：“文学圈”模式在高中英语阅读教学的应用研究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—以福州第十八中学为例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生：罗    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唐    炯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：高中英语常态课-优质课阅读导入教学的对比研究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生：吴丽华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唐    炯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：语言模因论在高中英语写作教学中的应用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—以福州市第十五中学为例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生：刘凤珍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唐    炯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：基于句酷批改网的高中英语写作纠错反馈研究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——以厦门市翔安第一中学为例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生：彭小莲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师：杜    敏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答辩委员会主席：彭元玲  教    授 （福建师范大学福清分校）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员：王绍祥  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王焕蒲  高级教师 （福建师范大学附属中学）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李光泽  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方    燕  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点：仓山区外院203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923</Words>
  <Application>WPS 演示</Application>
  <PresentationFormat>自定义</PresentationFormat>
  <Paragraphs>44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172</cp:revision>
  <dcterms:created xsi:type="dcterms:W3CDTF">2006-12-19T03:41:00Z</dcterms:created>
  <dcterms:modified xsi:type="dcterms:W3CDTF">2019-05-17T03:07:22Z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