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099645" cy="35253295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180"/>
      </p:cViewPr>
      <p:guideLst>
        <p:guide orient="horz" pos="11567"/>
        <p:guide pos="8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dministrator\Desktop\未标题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5966671" cy="39676981"/>
          </a:xfrm>
          <a:prstGeom prst="rect">
            <a:avLst/>
          </a:prstGeom>
          <a:noFill/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618490" y="2983962"/>
            <a:ext cx="25347613" cy="32089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教育硕士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：基于高中英语课堂学习共同体的批判性思维培养研究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生：袁    芳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师：陈素英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</a:t>
            </a:r>
            <a:r>
              <a:rPr kumimoji="0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词块教学法在高中英语阅读中的应用研究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生：肖    扬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陈素英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：导入在高中英语阅读课的应用研究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生：郑    赟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师：陈素英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4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：思维导图在高中英语阅读教学中的应用研究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生：廖钰煜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陈素英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5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：元认知策略在高一英语阅读教学中的应用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生：林烨敏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陈素英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6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：语篇分析理论在高中英语阅读理解“七选五”教学中的应用研究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生：邱    捷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陈素英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7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：英文绘本辅助教学对乡镇小学生词汇学习的影响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生：周小芳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陈素英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 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答辩委员会主席：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林佩璇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教    授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委                    员：刘晓宁  高级教师（福州第十八中学）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邱志芳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郑    静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教    授 （福建师范大学外国语学院）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陈爱钗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地    点：仓山区外院20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9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677</Words>
  <Application>WPS 演示</Application>
  <PresentationFormat>自定义</PresentationFormat>
  <Paragraphs>38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172</cp:revision>
  <dcterms:created xsi:type="dcterms:W3CDTF">2006-12-19T03:41:00Z</dcterms:created>
  <dcterms:modified xsi:type="dcterms:W3CDTF">2019-05-17T01:49:00Z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