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100280" cy="3525393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-78"/>
      </p:cViewPr>
      <p:guideLst>
        <p:guide orient="horz" pos="11567"/>
        <p:guide pos="816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0" name="Picture 252" descr="C:\Users\Administrator\Desktop\未标题-1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58787" y="-647700"/>
            <a:ext cx="26525537" cy="375173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288290" y="226060"/>
            <a:ext cx="25347613" cy="345903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学术型硕士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：阅读水平和文章标记对二语说明文阅读理解影响的眼动研究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生：吴婉玲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师：李荣宝 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：认知灵活性和阅读模式对英文句子阅读的影响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: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来自眼动研究的证据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生：李    霞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师：李荣宝 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：背景音乐对英文篇章阅读影响的眼动研究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生：何美凌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师：李荣宝 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：小句级阶上概念语法隐喻的心理现实性的眼动研究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生：魏春萍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师：李荣宝 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：社会语言学视角下的福州楼盘命名研究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生：钟晶丽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师：林大津 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：格式塔意象重构理论视阈下宋代豪放词英译的审美再现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生：叶曼雯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师：林佩璇 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：印象管理视角下微信朋友圈中的自嘲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生：吴俊伟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师：谢朝群 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8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：百度新闻中公众人物道歉语的批评话语分析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生：陈海燕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师：尤泽顺 教授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答辩委员会主席：钟晓文  副教授 （福州大学）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员：邓劲雷  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林明金  教    授 （福建师范大学外国语学院） 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汪建峰  副教授 （福建师范大学外国语学院） 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刘宜平  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307</a:t>
            </a:r>
            <a:endParaRPr kumimoji="0" lang="en-US" altLang="zh-CN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717</Words>
  <Application>WPS 演示</Application>
  <PresentationFormat>自定义</PresentationFormat>
  <Paragraphs>41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170</cp:revision>
  <dcterms:created xsi:type="dcterms:W3CDTF">2006-12-19T03:41:00Z</dcterms:created>
  <dcterms:modified xsi:type="dcterms:W3CDTF">2019-05-17T03:39:10Z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