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900209"/>
            <a:ext cx="25347613" cy="362572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：微课在高中语法教学中的应用研究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生：郑丽静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师：彭元玲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衔接理论在高中英语写作教学中的应用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生：赖舒婷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彭元玲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：预制语块在高中英语写作中的应用研究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生：段珊珊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彭元玲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：思维导图在高中英语批判性阅读教学中的应用效果研究：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教育叙事研究视角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生：林芳舞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兰春寿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：英语配音软件在高中英语口语教学中有效应用的研究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生：曾艺颖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兰春寿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：高中生学习风格与英语拼写能力相关性研究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生：杨铭婧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兰春寿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：初中英语教材对话类文本中指令类言语行为的语用分析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——以人教版GO FOR IT 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生：陈劼钧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兰春寿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：指向语言创新思维的高中英语阅读教学设计研究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生：黄小梦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师：黄梅仙 副教授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吴世雄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员：石    戈  高级教师（福建师范大学附属中学）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胡    雯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张桂珍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包著红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308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</Words>
  <Application>WPS 演示</Application>
  <PresentationFormat>自定义</PresentationFormat>
  <Paragraphs>43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175</cp:revision>
  <dcterms:created xsi:type="dcterms:W3CDTF">2006-12-19T03:41:00Z</dcterms:created>
  <dcterms:modified xsi:type="dcterms:W3CDTF">2019-05-17T03:34:07Z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