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733647"/>
            <a:ext cx="25347613" cy="345903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：5E教学模式在高中生英语写作思辨能力培养中的应用研究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生：何嘉欣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师：薛常明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翻转课堂在高中英语阅读教学中的应用研究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生：陈倩倩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薛常明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：多模态教学在高中英语阅读教学中的应用研究——以艺术生为例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生：张静静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师：薛常明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：仁爱版初中英语教材中指令类言语行为的语用研究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生：陈青荧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林明金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：高中生听力自我效能感、听力元认知意识与听力成绩的相关性研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生：欧阳小莉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林明金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：衔接理论在高考英语“七选五”阅读题 教学中的应用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生：刘嘉倩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何雅文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：基于原型范畴理论的高中英语词汇教学研究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生：杨安妮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何雅文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：中学英语教师行动研究中的问题及对策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生：吴雅青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师：林元富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张昌宋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员：林    艳  高级教师 （福建师范大学附属中学）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王    峰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王丽丽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张筠艇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755</Words>
  <Application>WPS 演示</Application>
  <PresentationFormat>自定义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175</cp:revision>
  <dcterms:created xsi:type="dcterms:W3CDTF">2006-12-19T03:41:00Z</dcterms:created>
  <dcterms:modified xsi:type="dcterms:W3CDTF">2019-05-17T03:10:46Z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