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100280" cy="3525393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-78"/>
      </p:cViewPr>
      <p:guideLst>
        <p:guide orient="horz" pos="11567"/>
        <p:guide pos="81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52" descr="C:\Users\Administrator\Desktop\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8787" y="-647700"/>
            <a:ext cx="26525537" cy="37517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288290" y="190818"/>
            <a:ext cx="25347613" cy="35424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学术型硕士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1：历史与记忆：《塞丽·海明斯》的历史再现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生：张    颖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师：林元富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2：《所罗门之歌》的原型置换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生：戴    勐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师：林元富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3：“重新振作”：大卫·布拉德利《昌奈斯维尔事件》中的文化创伤研究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生：陈    茹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师：林元富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4：双重编码策略：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科尔森·怀特黑德的《地下铁道》编史元小说特征研究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生：陈素云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师：林元富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5：超越性别-从接受美学视角研究《奥兰多》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生：林夕梦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师：王丽丽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6：突破空间的束缚——《查泰来夫人的情人》的空间叙事解读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生：林舒畅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师：王丽丽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7：创伤与复原理论视阈下的《末世之家》研究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生：张小媛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师：张昌宋 教授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题  目  8：《望岩》的文学伦理学解读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硕 士 生：王小珍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导      师：张昌宋 教授  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答辩委员会主席：潘    红  教    授（福州大学）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委                    员：彭元玲  教    授（福建师范大学福清分校） 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何雅文  副教授（福建师范大学外国语学院）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叶庄新  副教授（福建师范大学外国语学院）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                               余军丽  副教授（福建师范大学外国语学院）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地    点：仓山区外院30</a:t>
            </a:r>
            <a:r>
              <a:rPr 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8</a:t>
            </a:r>
            <a:endParaRPr lang="en-US" sz="5800" noProof="0" dirty="0" smtClean="0">
              <a:ln>
                <a:noFill/>
              </a:ln>
              <a:effectLst/>
              <a:uLnTx/>
              <a:uFillTx/>
              <a:ea typeface="华文新魏" panose="02010800040101010101" pitchFamily="2" charset="-122"/>
              <a:sym typeface="+mn-ea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WPS 演示</Application>
  <PresentationFormat>自定义</PresentationFormat>
  <Paragraphs>42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171</cp:revision>
  <dcterms:created xsi:type="dcterms:W3CDTF">2006-12-19T03:41:00Z</dcterms:created>
  <dcterms:modified xsi:type="dcterms:W3CDTF">2019-05-17T03:41:37Z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