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447772"/>
            <a:ext cx="25347613" cy="345903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 语域视角下辜鸿铭和韦利的《论语》英译本研究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 林丽玲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《居住在华人之间》（第14-16章）汉译实践报告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姚淑芳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林丽玲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《居住在华人之间》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第11-12章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汉译实践报告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林瑶瑶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林丽玲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宗教文化典籍汉译的语言对比分析：动态顺应的视角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林丽玲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关联理论视角下儿童文学的翻译——以《纳尼亚传奇：狮子、女巫和魔衣柜》三个中译本为例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周艳玲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林丽玲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简化策略在科技产品发布会英汉同传中的运用 ——以苹果2017秋季新品发布会为例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蔡静璇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林丽玲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7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 语用顺应论在汉英同传中的应用 ——以“商务部例行新闻发布会”现场同传为例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高炎琼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林丽玲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何文贤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    授（福建对外经济贸易职业技术学院）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韦忠生 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（福建师范大学福清分校）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贾红光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李秀香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讲师（博士）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306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WPS 演示</Application>
  <PresentationFormat>自定义</PresentationFormat>
  <Paragraphs>38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楷体_GB2312</vt:lpstr>
      <vt:lpstr>新宋体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180</cp:revision>
  <dcterms:created xsi:type="dcterms:W3CDTF">2006-12-19T03:41:00Z</dcterms:created>
  <dcterms:modified xsi:type="dcterms:W3CDTF">2019-05-16T09:36:25Z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