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100280" cy="3525393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-78"/>
      </p:cViewPr>
      <p:guideLst>
        <p:guide orient="horz" pos="11567"/>
        <p:guide pos="81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52" descr="C:\Users\Administrator\Desktop\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58787" y="-647700"/>
            <a:ext cx="26525537" cy="375173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288290" y="1937068"/>
            <a:ext cx="25347613" cy="2875534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学术型硕士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1：阅读水平和文章标记对二语说明文阅读理解影响的眼动研究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生：杨    颖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师：陈燕青 副教授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2：认知灵活性和阅读模式对英文句子阅读的影响:来自眼动研究的证据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生：杜    爽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师：黄毅燕 副教授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3：背景音乐对英文篇章阅读影响的眼动研究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生：林婷婷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师：黄毅燕 副教授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4：小句级阶上概念语法隐喻的心理现实性的眼动研究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生：陈    昊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师：林    璋 教    授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5：社会语言学视角下的福州楼盘命名研究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生：卢    鸣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师：林    璋 教    授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 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答辩委员会主席：潘秀蓉  教    授 （福州大学）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委                    员：洪晨晖  副教授 （福建师范大学外国语学院）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                               黄毅燕  副教授 （福建师范大学外国语学院）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                               陈燕青  副教授 （福建师范大学外国语学院）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                               林    璋  教    授 （福建师范大学外国语学院）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地    点：仓山区外院309</a:t>
            </a:r>
            <a:endParaRPr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591</Words>
  <Application>WPS 演示</Application>
  <PresentationFormat>自定义</PresentationFormat>
  <Paragraphs>34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173</cp:revision>
  <dcterms:created xsi:type="dcterms:W3CDTF">2006-12-19T03:41:00Z</dcterms:created>
  <dcterms:modified xsi:type="dcterms:W3CDTF">2019-05-17T03:43:49Z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