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1733647"/>
            <a:ext cx="25347613" cy="345903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：引导性文学阅读与高中生的阅读理解提升：以福建某中学为例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生：肖秀清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师：虞秋玲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月考测试对高中英语教与学反拨效应的实证研究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生：陈丹萍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虞秋玲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：基于“同伴支架”教学模式的高中英语读写结合教学实践研究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生：叶馨雨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师：谢朝群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：高中生语言分析能力对书面修正性反馈的影响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生：白雅琴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谢朝群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：百词斩在高中英语词汇学习中的应用研究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生：周    意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谢朝群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：产出导向法理论下高中英语写作教学实验研究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生：游秋婷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廖秋玲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：语篇衔接理论指导下的高中英语长对话听力教学模式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生：徐    雯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廖秋玲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：学案导学式教学在高中英语阅读教学中的实证研究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生：许思雅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师：廖秋玲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吴松江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教    授 （福州大学）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员：林大津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周大明  高级教师（福建省教育学院）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檀东鍟  副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孙丽红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点：仓山区外院会议室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738</Words>
  <Application>WPS 演示</Application>
  <PresentationFormat>自定义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176</cp:revision>
  <dcterms:created xsi:type="dcterms:W3CDTF">2006-12-19T03:41:00Z</dcterms:created>
  <dcterms:modified xsi:type="dcterms:W3CDTF">2019-05-17T03:21:38Z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