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2983962"/>
            <a:ext cx="25347613" cy="32089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：微课在初中英语语法课后复习中应用研究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生：叶佳敏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师：林大津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多模态在初中英语优质课中的应用研究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生：谢凌芯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郑    静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：基于错误分析理论下的高中生英语作文中动词错误分析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生：黄婷婷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郑    静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：教育生态学原理在高中英语读写融合式教学中的应用研究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生：王晓鹭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郑    静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：基于主题语境的词块教学对高中生英语书面表达水平的影响研究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生：连文容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郑    静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：词汇学习软件百词斩在高中英语词汇教学中的应用研究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生：王宪乐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郑    静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：错误代码反馈对高中学生英语关系从句写作准确性的影响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生：黄梦飞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师：廖秋玲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席晓青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 （福建师范大学福清分校）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员：何开松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郭水源  高级教师 （闽侯县教师进修学校）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石春煦  讲师（博士）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曾曼清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点：仓山区外院20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714</Words>
  <Application>WPS 演示</Application>
  <PresentationFormat>自定义</PresentationFormat>
  <Paragraphs>38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173</cp:revision>
  <dcterms:created xsi:type="dcterms:W3CDTF">2006-12-19T03:41:00Z</dcterms:created>
  <dcterms:modified xsi:type="dcterms:W3CDTF">2019-05-17T01:18:58Z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