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504825" y="-802543"/>
            <a:ext cx="25347613" cy="370909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1：生态翻译视角下旅游文本英译研究-以武夷山旅游文本为例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生：蔡琼红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师：林佩璇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翻译转换理论指导下的科技文本翻译实践报告 ——以《保持平衡！防跌训练手册》为例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吴铃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《易行指南——旧金山和海湾》翻译实践报告（节选）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陈婕铭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功能目的论视角下《楚辞》中文化负载词的英译研究——以许渊冲译本为例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刘佳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语境顺应视角下的导游口译—郑州文庙导游口译实践报告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魏田田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林佩璇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释意理论在交替口译中的应用——基于2018年兽类标本讲座的口译实践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刘婷婷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师：林佩璇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7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：建构主义翻译学关照下的交替传译实践分析-以“中国的三十年计划”现场口译为例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生：谢颖超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师：林佩璇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释意理论指导下的“生态社会主义” 英汉交替传译实践报告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生：姜铭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闫小斌 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答辩委员会主席：兰春寿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郑晓岚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（福州大学）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陈素梅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唐    炯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李    蓉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地    点：仓山区外院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210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WPS 演示</Application>
  <PresentationFormat>自定义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179</cp:revision>
  <dcterms:created xsi:type="dcterms:W3CDTF">2006-12-19T03:41:00Z</dcterms:created>
  <dcterms:modified xsi:type="dcterms:W3CDTF">2019-05-16T08:42:30Z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