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5923875" cy="36725225"/>
  <p:notesSz cx="25099645" cy="35253295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5"/>
  </p:normalViewPr>
  <p:slideViewPr>
    <p:cSldViewPr showGuides="1">
      <p:cViewPr>
        <p:scale>
          <a:sx n="17" d="100"/>
          <a:sy n="17" d="100"/>
        </p:scale>
        <p:origin x="-2220" y="180"/>
      </p:cViewPr>
      <p:guideLst>
        <p:guide orient="horz" pos="11567"/>
        <p:guide pos="81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44688" y="11409363"/>
            <a:ext cx="22034500" cy="78708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89375" y="20810538"/>
            <a:ext cx="18146713" cy="93853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8794413" y="1471613"/>
            <a:ext cx="5832475" cy="313340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96988" y="1471613"/>
            <a:ext cx="17345025" cy="313340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47875" y="23599775"/>
            <a:ext cx="22034500" cy="72929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47875" y="15565438"/>
            <a:ext cx="22034500" cy="80343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96988" y="8569325"/>
            <a:ext cx="11588750" cy="2423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038138" y="8569325"/>
            <a:ext cx="11588750" cy="2423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6988" y="1470025"/>
            <a:ext cx="23331487" cy="61214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6988" y="8220075"/>
            <a:ext cx="11453812" cy="3425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96988" y="11645900"/>
            <a:ext cx="11453812" cy="21159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3168313" y="8220075"/>
            <a:ext cx="11460162" cy="3425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3168313" y="11645900"/>
            <a:ext cx="11460162" cy="21159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6988" y="1462088"/>
            <a:ext cx="8528050" cy="622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136188" y="1462088"/>
            <a:ext cx="14492287" cy="3134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6988" y="7685088"/>
            <a:ext cx="8528050" cy="2512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1588" y="25707975"/>
            <a:ext cx="15554325" cy="3035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81588" y="3281363"/>
            <a:ext cx="15554325" cy="22034500"/>
          </a:xfrm>
        </p:spPr>
        <p:txBody>
          <a:bodyPr vert="horz" wrap="square" lIns="356912" tIns="178452" rIns="356912" bIns="178452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35782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1588" y="28743275"/>
            <a:ext cx="15554325" cy="4310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1296988" y="1471613"/>
            <a:ext cx="23329900" cy="6121400"/>
          </a:xfrm>
          <a:prstGeom prst="rect">
            <a:avLst/>
          </a:prstGeom>
          <a:noFill/>
          <a:ln w="9525">
            <a:noFill/>
          </a:ln>
        </p:spPr>
        <p:txBody>
          <a:bodyPr lIns="356912" tIns="178452" rIns="356912" bIns="178452"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1296988" y="8569325"/>
            <a:ext cx="23329900" cy="24236363"/>
          </a:xfrm>
          <a:prstGeom prst="rect">
            <a:avLst/>
          </a:prstGeom>
          <a:noFill/>
          <a:ln w="9525">
            <a:noFill/>
          </a:ln>
        </p:spPr>
        <p:txBody>
          <a:bodyPr lIns="356912" tIns="178452" rIns="356912" bIns="178452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6988" y="33440688"/>
            <a:ext cx="6048375" cy="2549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56912" tIns="178452" rIns="356912" bIns="178452" numCol="1" anchor="t" anchorCtr="0" compatLnSpc="1"/>
          <a:lstStyle>
            <a:lvl1pPr>
              <a:defRPr sz="56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56663" y="33440688"/>
            <a:ext cx="8210550" cy="2549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56912" tIns="178452" rIns="356912" bIns="178452" numCol="1" anchor="t" anchorCtr="0" compatLnSpc="1"/>
          <a:lstStyle>
            <a:lvl1pPr algn="ctr">
              <a:defRPr sz="56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578513" y="33440688"/>
            <a:ext cx="6048375" cy="2549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56912" tIns="178452" rIns="356912" bIns="178452" numCol="1" anchor="t" anchorCtr="0" compatLnSpc="1"/>
          <a:lstStyle>
            <a:lvl1pPr algn="r">
              <a:defRPr sz="56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339850" indent="-1339850" algn="l" defTabSz="3578225" rtl="0" fontAlgn="base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  <a:ea typeface="+mn-ea"/>
          <a:cs typeface="+mn-cs"/>
        </a:defRPr>
      </a:lvl1pPr>
      <a:lvl2pPr marL="2907030" indent="-1114425" algn="l" defTabSz="3578225" rtl="0" fontAlgn="base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  <a:ea typeface="+mn-ea"/>
        </a:defRPr>
      </a:lvl2pPr>
      <a:lvl3pPr marL="4473575" indent="-895350" algn="l" defTabSz="3578225" rtl="0" fontAlgn="base">
        <a:spcBef>
          <a:spcPct val="20000"/>
        </a:spcBef>
        <a:spcAft>
          <a:spcPct val="0"/>
        </a:spcAft>
        <a:buChar char="•"/>
        <a:defRPr sz="9300">
          <a:solidFill>
            <a:schemeClr val="tx1"/>
          </a:solidFill>
          <a:latin typeface="+mn-lt"/>
          <a:ea typeface="+mn-ea"/>
        </a:defRPr>
      </a:lvl3pPr>
      <a:lvl4pPr marL="6266180" indent="-897255" algn="l" defTabSz="3578225" rtl="0" fontAlgn="base">
        <a:spcBef>
          <a:spcPct val="20000"/>
        </a:spcBef>
        <a:spcAft>
          <a:spcPct val="0"/>
        </a:spcAft>
        <a:buChar char="–"/>
        <a:defRPr sz="7900">
          <a:solidFill>
            <a:schemeClr val="tx1"/>
          </a:solidFill>
          <a:latin typeface="+mn-lt"/>
          <a:ea typeface="+mn-ea"/>
        </a:defRPr>
      </a:lvl4pPr>
      <a:lvl5pPr marL="80505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5pPr>
      <a:lvl6pPr marL="85077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6pPr>
      <a:lvl7pPr marL="89649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7pPr>
      <a:lvl8pPr marL="94221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8pPr>
      <a:lvl9pPr marL="98793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esktop\未标题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5966671" cy="39676981"/>
          </a:xfrm>
          <a:prstGeom prst="rect">
            <a:avLst/>
          </a:prstGeom>
          <a:noFill/>
        </p:spPr>
      </p:pic>
      <p:sp>
        <p:nvSpPr>
          <p:cNvPr id="3307" name="Rectangle 235"/>
          <p:cNvSpPr>
            <a:spLocks noChangeArrowheads="1"/>
          </p:cNvSpPr>
          <p:nvPr/>
        </p:nvSpPr>
        <p:spPr bwMode="auto">
          <a:xfrm>
            <a:off x="618490" y="2983962"/>
            <a:ext cx="25347613" cy="3208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83494" tIns="41733" rIns="83494" bIns="41733" anchor="ctr">
            <a:spAutoFit/>
          </a:bodyPr>
          <a:lstStyle/>
          <a:p>
            <a:pPr marL="349250" marR="0" lvl="0" indent="-349250" algn="ctr" defTabSz="836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外国语学院</a:t>
            </a:r>
            <a:endParaRPr kumimoji="0" lang="en-US" altLang="zh-CN" sz="9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ctr" defTabSz="836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冬季</a:t>
            </a:r>
            <a:r>
              <a:rPr kumimoji="0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硕士研究生学位论文答辩</a:t>
            </a:r>
            <a:endParaRPr kumimoji="0" sz="9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8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1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：英语同源词叠用新探：翻译与启示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生：谢玉姣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师：林大津 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2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</a:t>
            </a:r>
            <a:r>
              <a:rPr kumimoji="0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执行功能在中国英语学习者阅读理解中的作用研究</a:t>
            </a:r>
            <a:endParaRPr kumimoji="0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生：徐琦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李光泽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副教授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3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：学术文本的代词明晰之译者挑战：《修辞的原理》翻译实践报告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生：朱骏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师：汪建峰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副教授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4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：《认识基础乐理》的翻译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生：黄旭临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吴世雄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5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：初中英语多模态口语教学的实证研究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生：陈坚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陈素英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副教授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6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：情感教学策略在高中英语口语教学中的应用研究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生：张雨怀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薛常明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副教授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7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：思维导图在初中英语语法中的运用—以最高级为例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生：龚晓萤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师：黄清贵 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 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答辩委员会主席：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吴松江  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教    授 （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福州大学外国语学院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委                    员：王焕蒲  高级教师（福建师范大学附属中学）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                        </a:t>
            </a:r>
            <a:r>
              <a:rPr kumimoji="0" lang="zh-CN" altLang="en-US" sz="5800" b="0" i="0" u="none" strike="noStrike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</a:rPr>
              <a:t>林大津  教 授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                        </a:t>
            </a:r>
            <a:r>
              <a:rPr kumimoji="0" lang="zh-CN" altLang="en-US" sz="5800" b="0" i="0" u="none" strike="noStrike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</a:rPr>
              <a:t>李光泽  副教授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                        </a:t>
            </a:r>
            <a:r>
              <a:rPr kumimoji="0" lang="zh-CN" altLang="en-US" sz="5800" b="0" i="0" u="none" strike="noStrike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</a:rPr>
              <a:t>陈素英  副教授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时    间：11月24日8:30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地    点：</a:t>
            </a:r>
            <a:r>
              <a:rPr kumimoji="0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仓山校区外语楼五楼会议室</a:t>
            </a:r>
            <a:endParaRPr kumimoji="0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ctr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欢迎师生参加！</a:t>
            </a:r>
            <a:endParaRPr kumimoji="0" lang="zh-CN" altLang="en-US" sz="10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3578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7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3578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7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WPS 演示</Application>
  <PresentationFormat>自定义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华文新魏</vt:lpstr>
      <vt:lpstr>微软雅黑</vt:lpstr>
      <vt:lpstr>Arial Unicode MS</vt:lpstr>
      <vt:lpstr>Calibri</vt:lpstr>
      <vt:lpstr>默认设计模板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Hero's  dream</cp:lastModifiedBy>
  <cp:revision>178</cp:revision>
  <dcterms:created xsi:type="dcterms:W3CDTF">2006-12-19T03:41:00Z</dcterms:created>
  <dcterms:modified xsi:type="dcterms:W3CDTF">2019-11-21T01:49:10Z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2052-11.1.0.8765</vt:lpwstr>
  </property>
</Properties>
</file>