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25923875" cy="36725225"/>
  <p:notesSz cx="25099645" cy="35253295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/>
    <p:restoredTop sz="94645"/>
  </p:normalViewPr>
  <p:slideViewPr>
    <p:cSldViewPr showGuides="1">
      <p:cViewPr>
        <p:scale>
          <a:sx n="17" d="100"/>
          <a:sy n="17" d="100"/>
        </p:scale>
        <p:origin x="-2220" y="-72"/>
      </p:cViewPr>
      <p:guideLst>
        <p:guide orient="horz" pos="11567"/>
        <p:guide pos="81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104864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4864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标题 1"/>
          <p:cNvSpPr>
            <a:spLocks noGrp="1"/>
          </p:cNvSpPr>
          <p:nvPr>
            <p:ph type="ctrTitle"/>
          </p:nvPr>
        </p:nvSpPr>
        <p:spPr>
          <a:xfrm>
            <a:off x="1944688" y="11409363"/>
            <a:ext cx="22034500" cy="7870825"/>
          </a:xfrm>
        </p:spPr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582" name="副标题 2"/>
          <p:cNvSpPr>
            <a:spLocks noGrp="1"/>
          </p:cNvSpPr>
          <p:nvPr>
            <p:ph type="subTitle" idx="1"/>
          </p:nvPr>
        </p:nvSpPr>
        <p:spPr>
          <a:xfrm>
            <a:off x="3889375" y="20810538"/>
            <a:ext cx="18146713" cy="9385300"/>
          </a:xfrm>
        </p:spPr>
        <p:txBody>
          <a:bodyPr/>
          <a:lstStyle>
            <a:lvl1pPr marL="0" indent="0" algn="ctr">
              <a:buNone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104858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58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58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08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0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1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1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竖排标题 1"/>
          <p:cNvSpPr>
            <a:spLocks noGrp="1"/>
          </p:cNvSpPr>
          <p:nvPr>
            <p:ph type="title" orient="vert"/>
          </p:nvPr>
        </p:nvSpPr>
        <p:spPr>
          <a:xfrm>
            <a:off x="18794413" y="1471613"/>
            <a:ext cx="5832475" cy="31334075"/>
          </a:xfrm>
        </p:spPr>
        <p:txBody>
          <a:bodyPr vert="eaVert"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592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96988" y="1471613"/>
            <a:ext cx="17345025" cy="31334075"/>
          </a:xfrm>
        </p:spPr>
        <p:txBody>
          <a:bodyPr vert="eaVert"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59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59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59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597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59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59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0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标题 1"/>
          <p:cNvSpPr>
            <a:spLocks noGrp="1"/>
          </p:cNvSpPr>
          <p:nvPr>
            <p:ph type="title"/>
          </p:nvPr>
        </p:nvSpPr>
        <p:spPr>
          <a:xfrm>
            <a:off x="2047875" y="23599775"/>
            <a:ext cx="22034500" cy="72929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13" name="文本占位符 2"/>
          <p:cNvSpPr>
            <a:spLocks noGrp="1"/>
          </p:cNvSpPr>
          <p:nvPr>
            <p:ph type="body" idx="1"/>
          </p:nvPr>
        </p:nvSpPr>
        <p:spPr>
          <a:xfrm>
            <a:off x="2047875" y="15565438"/>
            <a:ext cx="22034500" cy="80343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61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1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1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18" name="内容占位符 2"/>
          <p:cNvSpPr>
            <a:spLocks noGrp="1"/>
          </p:cNvSpPr>
          <p:nvPr>
            <p:ph sz="half" idx="1"/>
          </p:nvPr>
        </p:nvSpPr>
        <p:spPr>
          <a:xfrm>
            <a:off x="1296988" y="8569325"/>
            <a:ext cx="11588750" cy="2423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19" name="内容占位符 3"/>
          <p:cNvSpPr>
            <a:spLocks noGrp="1"/>
          </p:cNvSpPr>
          <p:nvPr>
            <p:ph sz="half" idx="2"/>
          </p:nvPr>
        </p:nvSpPr>
        <p:spPr>
          <a:xfrm>
            <a:off x="13038138" y="8569325"/>
            <a:ext cx="11588750" cy="2423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20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21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22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标题 1"/>
          <p:cNvSpPr>
            <a:spLocks noGrp="1"/>
          </p:cNvSpPr>
          <p:nvPr>
            <p:ph type="title"/>
          </p:nvPr>
        </p:nvSpPr>
        <p:spPr>
          <a:xfrm>
            <a:off x="1296988" y="1470025"/>
            <a:ext cx="23331487" cy="6121400"/>
          </a:xfrm>
        </p:spPr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24" name="文本占位符 2"/>
          <p:cNvSpPr>
            <a:spLocks noGrp="1"/>
          </p:cNvSpPr>
          <p:nvPr>
            <p:ph type="body" idx="1"/>
          </p:nvPr>
        </p:nvSpPr>
        <p:spPr>
          <a:xfrm>
            <a:off x="1296988" y="8220075"/>
            <a:ext cx="11453812" cy="3425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625" name="内容占位符 3"/>
          <p:cNvSpPr>
            <a:spLocks noGrp="1"/>
          </p:cNvSpPr>
          <p:nvPr>
            <p:ph sz="half" idx="2"/>
          </p:nvPr>
        </p:nvSpPr>
        <p:spPr>
          <a:xfrm>
            <a:off x="1296988" y="11645900"/>
            <a:ext cx="11453812" cy="211597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26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3168313" y="8220075"/>
            <a:ext cx="11460162" cy="3425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627" name="内容占位符 5"/>
          <p:cNvSpPr>
            <a:spLocks noGrp="1"/>
          </p:cNvSpPr>
          <p:nvPr>
            <p:ph sz="quarter" idx="4"/>
          </p:nvPr>
        </p:nvSpPr>
        <p:spPr>
          <a:xfrm>
            <a:off x="13168313" y="11645900"/>
            <a:ext cx="11460162" cy="211597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28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29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30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588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589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590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32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33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标题 1"/>
          <p:cNvSpPr>
            <a:spLocks noGrp="1"/>
          </p:cNvSpPr>
          <p:nvPr>
            <p:ph type="title"/>
          </p:nvPr>
        </p:nvSpPr>
        <p:spPr>
          <a:xfrm>
            <a:off x="1296988" y="1462088"/>
            <a:ext cx="8528050" cy="6223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35" name="内容占位符 2"/>
          <p:cNvSpPr>
            <a:spLocks noGrp="1"/>
          </p:cNvSpPr>
          <p:nvPr>
            <p:ph idx="1"/>
          </p:nvPr>
        </p:nvSpPr>
        <p:spPr>
          <a:xfrm>
            <a:off x="10136188" y="1462088"/>
            <a:ext cx="14492287" cy="31343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36" name="文本占位符 3"/>
          <p:cNvSpPr>
            <a:spLocks noGrp="1"/>
          </p:cNvSpPr>
          <p:nvPr>
            <p:ph type="body" sz="half" idx="2"/>
          </p:nvPr>
        </p:nvSpPr>
        <p:spPr>
          <a:xfrm>
            <a:off x="1296988" y="7685088"/>
            <a:ext cx="8528050" cy="2512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63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3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3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标题 1"/>
          <p:cNvSpPr>
            <a:spLocks noGrp="1"/>
          </p:cNvSpPr>
          <p:nvPr>
            <p:ph type="title"/>
          </p:nvPr>
        </p:nvSpPr>
        <p:spPr>
          <a:xfrm>
            <a:off x="5081588" y="25707975"/>
            <a:ext cx="15554325" cy="30353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02" name="图片占位符 2"/>
          <p:cNvSpPr>
            <a:spLocks noGrp="1"/>
          </p:cNvSpPr>
          <p:nvPr>
            <p:ph type="pic" idx="1"/>
          </p:nvPr>
        </p:nvSpPr>
        <p:spPr>
          <a:xfrm>
            <a:off x="5081588" y="3281363"/>
            <a:ext cx="15554325" cy="22034500"/>
          </a:xfrm>
        </p:spPr>
        <p:txBody>
          <a:bodyPr vert="horz" wrap="square" lIns="356912" tIns="178452" rIns="356912" bIns="178452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35782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603" name="文本占位符 3"/>
          <p:cNvSpPr>
            <a:spLocks noGrp="1"/>
          </p:cNvSpPr>
          <p:nvPr>
            <p:ph type="body" sz="half" idx="2"/>
          </p:nvPr>
        </p:nvSpPr>
        <p:spPr>
          <a:xfrm>
            <a:off x="5081588" y="28743275"/>
            <a:ext cx="15554325" cy="4310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604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05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06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Rectangle 2"/>
          <p:cNvSpPr>
            <a:spLocks noGrp="1"/>
          </p:cNvSpPr>
          <p:nvPr>
            <p:ph type="title"/>
          </p:nvPr>
        </p:nvSpPr>
        <p:spPr>
          <a:xfrm>
            <a:off x="1296988" y="1471613"/>
            <a:ext cx="23329900" cy="6121400"/>
          </a:xfrm>
          <a:prstGeom prst="rect">
            <a:avLst/>
          </a:prstGeom>
          <a:noFill/>
          <a:ln w="9525">
            <a:noFill/>
          </a:ln>
        </p:spPr>
        <p:txBody>
          <a:bodyPr lIns="356912" tIns="178452" rIns="356912" bIns="178452"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48577" name="Rectangle 3"/>
          <p:cNvSpPr>
            <a:spLocks noGrp="1"/>
          </p:cNvSpPr>
          <p:nvPr>
            <p:ph type="body" idx="1"/>
          </p:nvPr>
        </p:nvSpPr>
        <p:spPr>
          <a:xfrm>
            <a:off x="1296988" y="8569325"/>
            <a:ext cx="23329900" cy="24236363"/>
          </a:xfrm>
          <a:prstGeom prst="rect">
            <a:avLst/>
          </a:prstGeom>
          <a:noFill/>
          <a:ln w="9525">
            <a:noFill/>
          </a:ln>
        </p:spPr>
        <p:txBody>
          <a:bodyPr lIns="356912" tIns="178452" rIns="356912" bIns="178452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7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6988" y="33440688"/>
            <a:ext cx="6048375" cy="25495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356912" tIns="178452" rIns="356912" bIns="178452" numCol="1" anchor="t" anchorCtr="0" compatLnSpc="1"/>
          <a:lstStyle>
            <a:lvl1pPr>
              <a:defRPr sz="5600">
                <a:latin typeface="Arial" panose="020B0604020202020204" pitchFamily="34" charset="0"/>
              </a:defRPr>
            </a:lvl1pPr>
          </a:lstStyle>
          <a:p>
            <a:pPr lvl="0" eaLnBrk="1" hangingPunct="1"/>
            <a:endParaRPr lang="en-US" altLang="zh-CN" dirty="0"/>
          </a:p>
        </p:txBody>
      </p:sp>
      <p:sp>
        <p:nvSpPr>
          <p:cNvPr id="104857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856663" y="33440688"/>
            <a:ext cx="8210550" cy="25495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356912" tIns="178452" rIns="356912" bIns="178452" numCol="1" anchor="t" anchorCtr="0" compatLnSpc="1"/>
          <a:lstStyle>
            <a:lvl1pPr algn="ctr">
              <a:defRPr sz="5600">
                <a:latin typeface="Arial" panose="020B0604020202020204" pitchFamily="34" charset="0"/>
              </a:defRPr>
            </a:lvl1pPr>
          </a:lstStyle>
          <a:p>
            <a:pPr lvl="0" eaLnBrk="1" hangingPunct="1"/>
            <a:endParaRPr lang="en-US" altLang="zh-CN" dirty="0"/>
          </a:p>
        </p:txBody>
      </p:sp>
      <p:sp>
        <p:nvSpPr>
          <p:cNvPr id="104858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8578513" y="33440688"/>
            <a:ext cx="6048375" cy="25495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356912" tIns="178452" rIns="356912" bIns="178452" numCol="1" anchor="t" anchorCtr="0" compatLnSpc="1"/>
          <a:lstStyle>
            <a:lvl1pPr algn="r">
              <a:defRPr sz="5600">
                <a:latin typeface="Arial" panose="020B0604020202020204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1339850" indent="-1339850" algn="l" defTabSz="3578225" rtl="0" fontAlgn="base">
        <a:spcBef>
          <a:spcPct val="20000"/>
        </a:spcBef>
        <a:spcAft>
          <a:spcPct val="0"/>
        </a:spcAft>
        <a:buChar char="•"/>
        <a:defRPr sz="12700">
          <a:solidFill>
            <a:schemeClr val="tx1"/>
          </a:solidFill>
          <a:latin typeface="+mn-lt"/>
          <a:ea typeface="+mn-ea"/>
          <a:cs typeface="+mn-cs"/>
        </a:defRPr>
      </a:lvl1pPr>
      <a:lvl2pPr marL="2907030" indent="-1114425" algn="l" defTabSz="3578225" rtl="0" fontAlgn="base">
        <a:spcBef>
          <a:spcPct val="20000"/>
        </a:spcBef>
        <a:spcAft>
          <a:spcPct val="0"/>
        </a:spcAft>
        <a:buChar char="–"/>
        <a:defRPr sz="10800">
          <a:solidFill>
            <a:schemeClr val="tx1"/>
          </a:solidFill>
          <a:latin typeface="+mn-lt"/>
          <a:ea typeface="+mn-ea"/>
        </a:defRPr>
      </a:lvl2pPr>
      <a:lvl3pPr marL="4473575" indent="-895350" algn="l" defTabSz="3578225" rtl="0" fontAlgn="base">
        <a:spcBef>
          <a:spcPct val="20000"/>
        </a:spcBef>
        <a:spcAft>
          <a:spcPct val="0"/>
        </a:spcAft>
        <a:buChar char="•"/>
        <a:defRPr sz="9300">
          <a:solidFill>
            <a:schemeClr val="tx1"/>
          </a:solidFill>
          <a:latin typeface="+mn-lt"/>
          <a:ea typeface="+mn-ea"/>
        </a:defRPr>
      </a:lvl3pPr>
      <a:lvl4pPr marL="6266180" indent="-897255" algn="l" defTabSz="3578225" rtl="0" fontAlgn="base">
        <a:spcBef>
          <a:spcPct val="20000"/>
        </a:spcBef>
        <a:spcAft>
          <a:spcPct val="0"/>
        </a:spcAft>
        <a:buChar char="–"/>
        <a:defRPr sz="7900">
          <a:solidFill>
            <a:schemeClr val="tx1"/>
          </a:solidFill>
          <a:latin typeface="+mn-lt"/>
          <a:ea typeface="+mn-ea"/>
        </a:defRPr>
      </a:lvl4pPr>
      <a:lvl5pPr marL="80505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5pPr>
      <a:lvl6pPr marL="85077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6pPr>
      <a:lvl7pPr marL="89649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7pPr>
      <a:lvl8pPr marL="94221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8pPr>
      <a:lvl9pPr marL="98793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 cstate="print"/>
          <a:tile tx="0" ty="0" sx="100000" sy="100000" flip="none" algn="tl"/>
        </a:blipFill>
        <a:effectLst/>
      </p:bgPr>
    </p:bg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3" descr="C:\Users\Administrator\Desktop\背景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3519" y="-2159668"/>
            <a:ext cx="26111703" cy="39172352"/>
          </a:xfrm>
          <a:prstGeom prst="rect">
            <a:avLst/>
          </a:prstGeom>
          <a:noFill/>
        </p:spPr>
      </p:pic>
      <p:sp>
        <p:nvSpPr>
          <p:cNvPr id="1048586" name="Rectangle 235"/>
          <p:cNvSpPr>
            <a:spLocks noChangeArrowheads="1"/>
          </p:cNvSpPr>
          <p:nvPr/>
        </p:nvSpPr>
        <p:spPr bwMode="auto">
          <a:xfrm>
            <a:off x="504825" y="1281527"/>
            <a:ext cx="25347613" cy="3292284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83494" tIns="41733" rIns="83494" bIns="41733" anchor="ctr">
            <a:spAutoFit/>
          </a:bodyPr>
          <a:p>
            <a:pPr marL="349250" marR="0" lvl="0" indent="-349250" algn="ctr" defTabSz="8369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外国语学院</a:t>
            </a:r>
            <a:endParaRPr kumimoji="0" lang="en-US" altLang="zh-CN" sz="9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ctr" defTabSz="8369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9200" b="1" noProof="0" dirty="0" smtClean="0"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ea typeface="华文新魏" panose="02010800040101010101" pitchFamily="2" charset="-122"/>
                <a:sym typeface="+mn-ea"/>
              </a:rPr>
              <a:t>博士</a:t>
            </a:r>
            <a:r>
              <a:rPr kumimoji="0" lang="en-US" altLang="zh-CN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2020</a:t>
            </a:r>
            <a:r>
              <a:rPr kumimoji="0" lang="zh-CN" altLang="en-US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届毕业研究生学位论文答辩</a:t>
            </a:r>
            <a:endParaRPr kumimoji="0" lang="zh-CN" altLang="en-US" sz="9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8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1：中国国家形象构建：“一带一路”话语的批评互文分析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博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士 生：</a:t>
            </a:r>
            <a:r>
              <a:rPr kumimoji="0" lang="zh-CN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许雅缘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</a:t>
            </a:r>
            <a:r>
              <a:rPr kumimoji="0" lang="zh-CN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陈维振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教授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答辩委员会主席：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田海龙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  教    授 （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天津外国语大学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）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委                    员：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杨    枫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  教    授 （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上海交通大学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）  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								</a:t>
            </a:r>
            <a:r>
              <a:rPr lang="zh-CN" altLang="en-US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林元富  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教    授 （福建师范大学外国语学院）</a:t>
            </a:r>
            <a:endParaRPr sz="58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								</a:t>
            </a:r>
            <a:r>
              <a:rPr lang="zh-CN" altLang="en-US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吴世雄  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教    授 （福建师范大学外国语学院）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								</a:t>
            </a:r>
            <a:r>
              <a:rPr lang="zh-CN" altLang="en-US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尤泽顺  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教    授 （福建师范大学外国语学院）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								</a:t>
            </a:r>
            <a:r>
              <a:rPr lang="zh-CN" altLang="en-US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兰春寿  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教    授 （福建师范大学外国语学院）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                                岳    峰  教    授 （福建师范大学外国语学院）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2：在中西的交汇点：严复翻译思想与实践再诠释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博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士 生：耿良凤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</a:t>
            </a:r>
            <a:r>
              <a:rPr kumimoji="0" lang="zh-CN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岳峰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教授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答辩委员会主席：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田海龙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  教    授 （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天津外国语大学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）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委                    员：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杨    枫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  教    授 （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上海交通大学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）  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								</a:t>
            </a:r>
            <a:r>
              <a:rPr lang="zh-CN" altLang="en-US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林元富  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教    授 （福建师范大学外国语学院）</a:t>
            </a:r>
            <a:endParaRPr sz="58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								</a:t>
            </a:r>
            <a:r>
              <a:rPr lang="zh-CN" altLang="en-US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吴世雄  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教    授 （福建师范大学外国语学院）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								</a:t>
            </a:r>
            <a:r>
              <a:rPr lang="zh-CN" altLang="en-US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尤泽顺  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教    授 （福建师范大学外国语学院）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								</a:t>
            </a:r>
            <a:r>
              <a:rPr lang="zh-CN" altLang="en-US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兰春寿  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教    授 （福建师范大学外国语学院）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                                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陈维振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  教    授 （福建师范大学外国语学院）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3：网络暴力语言的人际语用学研究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博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士 生：耿雯雯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</a:t>
            </a:r>
            <a:r>
              <a:rPr kumimoji="0" lang="zh-CN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谢朝群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教授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答辩委员会主席：杨    枫  教    授 （上海交通大学）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委                    员：田海龙  教    授 （天津外国语大学）</a:t>
            </a:r>
            <a:endParaRPr sz="58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								</a:t>
            </a:r>
            <a:r>
              <a:rPr lang="zh-CN" altLang="en-US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林元富  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教    授 （福建师范大学外国语学院）</a:t>
            </a:r>
            <a:endParaRPr sz="58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								</a:t>
            </a:r>
            <a:r>
              <a:rPr lang="zh-CN" altLang="en-US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吴世雄  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教    授 （福建师范大学外国语学院）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								</a:t>
            </a:r>
            <a:r>
              <a:rPr lang="zh-CN" altLang="en-US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尤泽顺  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教    授 （福建师范大学外国语学院）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								</a:t>
            </a:r>
            <a:r>
              <a:rPr lang="zh-CN" altLang="en-US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兰春寿  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教    授 （福建师范大学外国语学院）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                                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陈维振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  教    授 （福建师范大学外国语学院）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                         </a:t>
            </a:r>
            <a:endParaRPr kumimoji="0" lang="zh-CN" altLang="en-US" sz="10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35782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7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35782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7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1003</Words>
  <Application>WPS 演示</Application>
  <PresentationFormat/>
  <Paragraphs>39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宋体</vt:lpstr>
      <vt:lpstr>Wingdings</vt:lpstr>
      <vt:lpstr>Times New Roman</vt:lpstr>
      <vt:lpstr>华文新魏</vt:lpstr>
      <vt:lpstr>微软雅黑</vt:lpstr>
      <vt:lpstr>Arial Unicode MS</vt:lpstr>
      <vt:lpstr>默认设计模板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Catherine</cp:lastModifiedBy>
  <cp:revision>2</cp:revision>
  <dcterms:created xsi:type="dcterms:W3CDTF">2020-05-17T09:24:00Z</dcterms:created>
  <dcterms:modified xsi:type="dcterms:W3CDTF">2020-05-17T09:26:36Z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