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1698087"/>
            <a:ext cx="25347613" cy="3208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教育硕士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1：认知派激励理论在初中英语学困生转化的应用研究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生：蒋梦婷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师：唐    炯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2：聚焦形式教学法在高中英语语法教学中的应用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——以过去分词教学为例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王    宇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唐    炯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3：福州市中考英语阅读理解内容效度研究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——以近五年中考英语阅读理解测试为例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张小娟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唐    炯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4：移动词汇APP在初中英语词汇学习中的实证研究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——以柳州铁一初中为例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生：马莹莹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唐    炯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5：高中英语思辨阅读教学设计与课堂互动研究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生：翁丽明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汪建峰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6：对比修辞理论视角下高中英语议论文写作教学研究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生：欧阳欢欢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汪建峰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7：高中英语应用文写作中受众意识培养研究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生：张俏芬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汪建峰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蔡瑞珍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  教    授 （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三明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唐    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汪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建峰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王丽丽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李秋梅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3365279"/>
            <a:ext cx="25347613" cy="287553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教育硕士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8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：修辞结构”理论视角下高中英语书信文写作教学实证研究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生：王善玉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师：汪建峰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9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：先行组织者理论在高中英语语法教学的应用研究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王晨笑</a:t>
            </a:r>
            <a:endParaRPr kumimoji="0" lang="zh-CN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王丽丽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10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：“六步教学法”对高中英语写作有效性的实证研究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丁    颖</a:t>
            </a:r>
            <a:endParaRPr kumimoji="0" lang="zh-CN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王丽丽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11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：支架-语境教学模式在初中英语语法教学的实证研究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生：黄德彦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王丽丽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12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：五步教学法在高中英语概要写作教学中的应用研究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生：盛玉城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王丽丽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13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：具身认知理论视域下高中英语写作教学四步法研究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生：周莎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王丽丽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蔡瑞珍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  教    授 （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三明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唐    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汪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建峰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王丽丽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李秋梅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WPS 演示</Application>
  <PresentationFormat/>
  <Paragraphs>72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默认设计模板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lulu</cp:lastModifiedBy>
  <cp:revision>4</cp:revision>
  <dcterms:created xsi:type="dcterms:W3CDTF">2020-05-17T03:27:00Z</dcterms:created>
  <dcterms:modified xsi:type="dcterms:W3CDTF">2020-05-20T06:52:07Z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