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5923875" cy="36725225"/>
  <p:notesSz cx="25099963" cy="352536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67">
          <p15:clr>
            <a:srgbClr val="A4A3A4"/>
          </p15:clr>
        </p15:guide>
        <p15:guide id="2" pos="8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33" d="100"/>
          <a:sy n="33" d="100"/>
        </p:scale>
        <p:origin x="756" y="46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3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2531273"/>
            <a:ext cx="25347613" cy="304233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9200" b="1" noProof="0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a typeface="华文新魏" panose="02010800040101010101" pitchFamily="2" charset="-122"/>
              </a:rPr>
              <a:t>学术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毕业研究生学位论文答辩</a:t>
            </a: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试论</a:t>
            </a:r>
            <a:r>
              <a:rPr lang="en-US" altLang="zh-CN" sz="5800" dirty="0">
                <a:ea typeface="华文新魏" panose="02010800040101010101" pitchFamily="2" charset="-122"/>
              </a:rPr>
              <a:t>《</a:t>
            </a:r>
            <a:r>
              <a:rPr lang="zh-CN" altLang="en-US" sz="5800" dirty="0">
                <a:ea typeface="华文新魏" panose="02010800040101010101" pitchFamily="2" charset="-122"/>
              </a:rPr>
              <a:t>落洼物语</a:t>
            </a:r>
            <a:r>
              <a:rPr lang="en-US" altLang="zh-CN" sz="5800" dirty="0">
                <a:ea typeface="华文新魏" panose="02010800040101010101" pitchFamily="2" charset="-122"/>
              </a:rPr>
              <a:t>》</a:t>
            </a:r>
            <a:r>
              <a:rPr lang="zh-CN" altLang="en-US" sz="5800" dirty="0">
                <a:ea typeface="华文新魏" panose="02010800040101010101" pitchFamily="2" charset="-122"/>
              </a:rPr>
              <a:t>中道赖的人物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形象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>
                <a:ea typeface="华文新魏" panose="02010800040101010101" pitchFamily="2" charset="-122"/>
              </a:rPr>
              <a:t>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                 ——</a:t>
            </a:r>
            <a:r>
              <a:rPr lang="zh-CN" altLang="en-US" sz="5800" dirty="0">
                <a:ea typeface="华文新魏" panose="02010800040101010101" pitchFamily="2" charset="-122"/>
              </a:rPr>
              <a:t>基于恋爱与婚姻的一个考察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noProof="0" dirty="0" smtClean="0">
                <a:ea typeface="华文新魏" panose="02010800040101010101" pitchFamily="2" charset="-122"/>
              </a:rPr>
              <a:t>查淑婷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noProof="0" dirty="0">
                <a:ea typeface="华文新魏" panose="02010800040101010101" pitchFamily="2" charset="-122"/>
              </a:rPr>
              <a:t>陈燕</a:t>
            </a:r>
            <a:r>
              <a:rPr lang="zh-CN" altLang="en-US" sz="5800" dirty="0" smtClean="0">
                <a:ea typeface="华文新魏" panose="02010800040101010101" pitchFamily="2" charset="-122"/>
              </a:rPr>
              <a:t> 副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汉语无致使标记表达形式的不对称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翻译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>
                <a:ea typeface="华文新魏" panose="02010800040101010101" pitchFamily="2" charset="-122"/>
              </a:rPr>
              <a:t>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                  ——</a:t>
            </a:r>
            <a:r>
              <a:rPr lang="zh-CN" altLang="en-US" sz="5800" dirty="0">
                <a:ea typeface="华文新魏" panose="02010800040101010101" pitchFamily="2" charset="-122"/>
              </a:rPr>
              <a:t>基于译成日语语法致使句的汉语</a:t>
            </a:r>
            <a:r>
              <a:rPr lang="zh-CN" altLang="en-US" sz="5800" dirty="0" smtClean="0">
                <a:ea typeface="华文新魏" panose="02010800040101010101" pitchFamily="2" charset="-122"/>
              </a:rPr>
              <a:t>考察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李国栋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noProof="0" dirty="0">
                <a:ea typeface="华文新魏" panose="02010800040101010101" pitchFamily="2" charset="-122"/>
              </a:rPr>
              <a:t>林璋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 教授</a:t>
            </a:r>
            <a:endParaRPr lang="zh-CN" altLang="en-US" sz="5800" dirty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3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语域视角下的日语小说对话翻译研究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张蕊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林璋 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4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运动事件框架下的汉日移动表达对比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研究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杨云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清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noProof="0" dirty="0" smtClean="0">
                <a:ea typeface="华文新魏" panose="02010800040101010101" pitchFamily="2" charset="-122"/>
              </a:rPr>
              <a:t>陈燕青</a:t>
            </a:r>
            <a:r>
              <a:rPr lang="zh-CN" altLang="en-US" sz="5800" dirty="0" smtClean="0">
                <a:ea typeface="华文新魏" panose="02010800040101010101" pitchFamily="2" charset="-122"/>
              </a:rPr>
              <a:t> </a:t>
            </a:r>
            <a:r>
              <a:rPr lang="zh-CN" altLang="en-US" sz="5800" dirty="0">
                <a:ea typeface="华文新魏" panose="02010800040101010101" pitchFamily="2" charset="-122"/>
              </a:rPr>
              <a:t>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5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关于汉日结果构式的对比研究</a:t>
            </a: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陈斯真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noProof="0" dirty="0" smtClean="0">
                <a:ea typeface="华文新魏" panose="02010800040101010101" pitchFamily="2" charset="-122"/>
              </a:rPr>
              <a:t>黄毅燕</a:t>
            </a:r>
            <a:r>
              <a:rPr lang="zh-CN" altLang="en-US" sz="5800" dirty="0" smtClean="0">
                <a:ea typeface="华文新魏" panose="02010800040101010101" pitchFamily="2" charset="-122"/>
              </a:rPr>
              <a:t> </a:t>
            </a:r>
            <a:r>
              <a:rPr lang="zh-CN" altLang="en-US" sz="5800" dirty="0">
                <a:ea typeface="华文新魏" panose="02010800040101010101" pitchFamily="2" charset="-122"/>
              </a:rPr>
              <a:t>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毋育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新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lang="zh-CN" altLang="en-US" sz="5800" dirty="0">
                <a:ea typeface="华文新魏" panose="02010800040101010101" pitchFamily="2" charset="-122"/>
              </a:rPr>
              <a:t>西安外国语大学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蔡春华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授 （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福建师范大学文学院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李海榕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陈    燕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lang="zh-CN" altLang="en-US" sz="5800" dirty="0">
                <a:ea typeface="华文新魏" panose="02010800040101010101" pitchFamily="2" charset="-122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薛    曦  副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</a:t>
            </a:r>
            <a:r>
              <a:rPr lang="zh-CN" altLang="en-US" sz="5800" dirty="0">
                <a:ea typeface="华文新魏" panose="02010800040101010101" pitchFamily="2" charset="-122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                                林    璋  教    授 </a:t>
            </a:r>
            <a:r>
              <a:rPr lang="zh-CN" altLang="en-US" sz="5800" dirty="0">
                <a:ea typeface="华文新魏" panose="02010800040101010101" pitchFamily="2" charset="-122"/>
              </a:rPr>
              <a:t>（福建师范大学外国语学院</a:t>
            </a:r>
            <a:r>
              <a:rPr lang="zh-CN" altLang="en-US" sz="5800" dirty="0" smtClean="0">
                <a:ea typeface="华文新魏" panose="02010800040101010101" pitchFamily="2" charset="-122"/>
              </a:rPr>
              <a:t>）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                                魏丽琴  副教授 （</a:t>
            </a:r>
            <a:r>
              <a:rPr lang="zh-CN" altLang="en-US" sz="5800" dirty="0">
                <a:ea typeface="华文新魏" panose="02010800040101010101" pitchFamily="2" charset="-122"/>
              </a:rPr>
              <a:t>福建师范大学外国语学院</a:t>
            </a:r>
            <a:r>
              <a:rPr lang="zh-CN" altLang="en-US" sz="5800" dirty="0" smtClean="0">
                <a:ea typeface="华文新魏" panose="02010800040101010101" pitchFamily="2" charset="-122"/>
              </a:rPr>
              <a:t>）</a:t>
            </a:r>
            <a:endParaRPr lang="zh-CN" altLang="en-US" sz="5800" dirty="0">
              <a:ea typeface="华文新魏" panose="02010800040101010101" pitchFamily="2" charset="-122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                                黄毅燕  副教授 </a:t>
            </a:r>
            <a:r>
              <a:rPr lang="zh-CN" altLang="en-US" sz="5800" dirty="0">
                <a:ea typeface="华文新魏" panose="02010800040101010101" pitchFamily="2" charset="-122"/>
              </a:rPr>
              <a:t>（福建师范大学外国语学院</a:t>
            </a:r>
            <a:r>
              <a:rPr lang="zh-CN" altLang="en-US" sz="5800" dirty="0" smtClean="0">
                <a:ea typeface="华文新魏" panose="02010800040101010101" pitchFamily="2" charset="-122"/>
              </a:rPr>
              <a:t>）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indent="-349250" defTabSz="836930">
              <a:lnSpc>
                <a:spcPts val="6500"/>
              </a:lnSpc>
            </a:pPr>
            <a:r>
              <a:rPr lang="en-US" altLang="zh-CN" sz="5800" dirty="0">
                <a:ea typeface="华文新魏" panose="02010800040101010101" pitchFamily="2" charset="-122"/>
              </a:rPr>
              <a:t>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             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陈燕青  </a:t>
            </a:r>
            <a:r>
              <a:rPr lang="zh-CN" altLang="en-US" sz="5800" dirty="0">
                <a:ea typeface="华文新魏" panose="02010800040101010101" pitchFamily="2" charset="-122"/>
              </a:rPr>
              <a:t>副教授 （福建师范大学外国语学院）</a:t>
            </a:r>
          </a:p>
          <a:p>
            <a:pPr marL="349250" indent="-349250" defTabSz="836930">
              <a:lnSpc>
                <a:spcPts val="6500"/>
              </a:lnSpc>
            </a:pPr>
            <a:endParaRPr lang="zh-CN" altLang="en-US" sz="5800" dirty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234</Words>
  <Application>Microsoft Office PowerPoint</Application>
  <PresentationFormat>自定义</PresentationFormat>
  <Paragraphs>33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华文新魏</vt:lpstr>
      <vt:lpstr>宋体</vt:lpstr>
      <vt:lpstr>Arial</vt:lpstr>
      <vt:lpstr>Times New Roman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</cp:lastModifiedBy>
  <cp:revision>21</cp:revision>
  <dcterms:created xsi:type="dcterms:W3CDTF">2006-12-18T11:41:00Z</dcterms:created>
  <dcterms:modified xsi:type="dcterms:W3CDTF">2020-05-17T02:46:28Z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