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75945" y="2808067"/>
            <a:ext cx="25347613" cy="30422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1：顺应论视角下的翻译实践——以The Excellence Dividend（节选）汉   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生：黄佳彬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2：“循环模式”下的翻译实践 ——以The Excellence Dividend （节选）翻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生：林丽娜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3：译员主体性的表现——交替传译实践报告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生：王逸美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4：释意理论视角下的交替传译实践——以“德国文化宣讲会”现场口译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生：苏雅婷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5：图式理论视域下的交替传译实践——以“数字世界中的教与学”现场    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生：徐梦寒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6：动态顺应策略下的交替传译—以“走进5G时代”现场口译为例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生：杜叶文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陈小慰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（福州大学外国语学院）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员：王绍祥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何雅文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郑    静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（福建师范大学福清分校）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张筠艇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graphicFrame>
        <p:nvGraphicFramePr>
          <p:cNvPr id="1" name="表格 0"/>
          <p:cNvGraphicFramePr/>
          <p:nvPr/>
        </p:nvGraphicFramePr>
        <p:xfrm>
          <a:off x="12619038" y="18210213"/>
          <a:ext cx="685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黄佳彬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75945" y="2808067"/>
            <a:ext cx="25347613" cy="30422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7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基于关联理论的交替传译个案分析——以”美国普及湾大学学生交流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项目”口译为例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生：林臻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8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 英汉交替传译中冗余现象的成因及对策 ——基于“Fit and Healthy”讲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座的口译实践报告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生：刘江斌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师：王绍祥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9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：口译动态RDA模型视角下新西兰教育口译实践报告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生：黄小影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何雅文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10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：交替传译中不当停顿的成因和对策：以北帕默斯顿中学小型讲座为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许泽霞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何雅文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11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：释意理论视角下的交替传译实践报告：以《波特酒》讲座为例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闫彩霞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何雅文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12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：第十四届福州国际渔业博览会全球渔业交流合作会议同声传译实践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 罗楚君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何雅文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陈小慰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（福州大学外国语学院）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员：王绍祥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何雅文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郑    静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（福建师范大学福清分校）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张筠艇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graphicFrame>
        <p:nvGraphicFramePr>
          <p:cNvPr id="1" name="表格 0"/>
          <p:cNvGraphicFramePr/>
          <p:nvPr/>
        </p:nvGraphicFramePr>
        <p:xfrm>
          <a:off x="12619038" y="18210213"/>
          <a:ext cx="685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黄佳彬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1510</Words>
  <Application>WPS 演示</Application>
  <PresentationFormat/>
  <Paragraphs>76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珍妮颜</cp:lastModifiedBy>
  <cp:revision>4</cp:revision>
  <dcterms:created xsi:type="dcterms:W3CDTF">2020-05-16T14:42:00Z</dcterms:created>
  <dcterms:modified xsi:type="dcterms:W3CDTF">2020-05-17T03:01:56Z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