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969" y="-2447323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2531842"/>
            <a:ext cx="25347613" cy="30422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1：修辞“认同说”视角下2010-2019年《政府工作报告》英译变化探究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生：关远方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师：林佩璇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2：卡特福德翻译转换理论视角下政府白皮书《伟大的跨越：西藏民主  改革60年》汉英翻译策略研究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生：彭梅芳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林佩璇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3：操纵论视角下的《经济学人》茶馆专栏汉译实践报告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生：曾紫铃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林佩璇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4：飞散视角下《温莎墓园日记》（节选）英译实践报告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生：陈铭桢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林佩璇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5：联络口译员非中立立场的普遍性显现及其效用分析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——“三坊七巷”联络口译实践报告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生：罗思琪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林佩璇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6：生态翻译学视域下口译过程译者中心研究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——北帕默斯顿中学赴闽宣传口译实践报告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生：朱婷玉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林佩璇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7：学生译员显身意识不足与显身意识过度案例分析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——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以福建博物院联络口译实践为例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生：钟    磬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林佩璇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教授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答辩委员会主席：张红深  教    授 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福建工程学院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林佩璇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    授 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覃江华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 （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华中农业大学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王    峰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赖黎群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2948719"/>
            <a:ext cx="25347613" cy="29588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8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：顺应论视角下的中国网络武侠小说译介研究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——以《一念永恒》为例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生：苏碧春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师：韦忠生 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9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：苏珊巴斯奈特文化翻译观视阈下纪录片《佳节》的字幕翻译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生：卢宇婷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韦忠生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10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：新修辞视阈下华为事件外媒系列报道英汉翻译实践报告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生：张秀丹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韦忠生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11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：关联视角下英国脱欧专题翻译实践报告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生：吴晓昆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韦忠生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答辩委员会主席：张红深  教    授 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福建工程学院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委                    员：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林佩璇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覃江华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 （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华中农业大学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    峰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赖黎群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WPS 演示</Application>
  <PresentationFormat/>
  <Paragraphs>70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默认设计模板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lulu</cp:lastModifiedBy>
  <cp:revision>15</cp:revision>
  <dcterms:created xsi:type="dcterms:W3CDTF">2020-05-17T03:17:00Z</dcterms:created>
  <dcterms:modified xsi:type="dcterms:W3CDTF">2020-05-20T06:51:44Z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