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Lst>
  <p:sldSz cx="25923875" cy="36725225"/>
  <p:notesSz cx="25099645" cy="35253295"/>
  <p:defaultTextStyle>
    <a:defPPr>
      <a:defRPr lang="zh-CN"/>
    </a:defPPr>
    <a:lvl1pPr marL="0" lvl="0"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4645"/>
  </p:normalViewPr>
  <p:slideViewPr>
    <p:cSldViewPr showGuides="1">
      <p:cViewPr>
        <p:scale>
          <a:sx n="17" d="100"/>
          <a:sy n="17" d="100"/>
        </p:scale>
        <p:origin x="-2220" y="-72"/>
      </p:cViewPr>
      <p:guideLst>
        <p:guide orient="horz" pos="11567"/>
        <p:guide pos="8164"/>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27" name=""/>
        <p:cNvGrpSpPr/>
        <p:nvPr/>
      </p:nvGrpSpPr>
      <p:grpSpPr>
        <a:xfrm>
          <a:off x="0" y="0"/>
          <a:ext cx="0" cy="0"/>
          <a:chOff x="0" y="0"/>
          <a:chExt cx="0" cy="0"/>
        </a:xfrm>
      </p:grpSpPr>
      <p:sp>
        <p:nvSpPr>
          <p:cNvPr id="1048640"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641"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64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643"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48644"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645"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4" name=""/>
        <p:cNvGrpSpPr/>
        <p:nvPr/>
      </p:nvGrpSpPr>
      <p:grpSpPr>
        <a:xfrm>
          <a:off x="0" y="0"/>
          <a:ext cx="0" cy="0"/>
          <a:chOff x="0" y="0"/>
          <a:chExt cx="0" cy="0"/>
        </a:xfrm>
      </p:grpSpPr>
      <p:sp>
        <p:nvSpPr>
          <p:cNvPr id="1048581" name="标题 1"/>
          <p:cNvSpPr>
            <a:spLocks noGrp="1"/>
          </p:cNvSpPr>
          <p:nvPr>
            <p:ph type="ctrTitle"/>
          </p:nvPr>
        </p:nvSpPr>
        <p:spPr>
          <a:xfrm>
            <a:off x="1944688" y="11409363"/>
            <a:ext cx="22034500" cy="7870825"/>
          </a:xfrm>
        </p:spPr>
        <p:txBody>
          <a:bodyPr/>
          <a:p>
            <a:r>
              <a:rPr lang="zh-CN" altLang="en-US" smtClean="0"/>
              <a:t>单击此处编辑母版标题样式</a:t>
            </a:r>
            <a:endParaRPr lang="zh-CN" altLang="en-US"/>
          </a:p>
        </p:txBody>
      </p:sp>
      <p:sp>
        <p:nvSpPr>
          <p:cNvPr id="1048582" name="副标题 2"/>
          <p:cNvSpPr>
            <a:spLocks noGrp="1"/>
          </p:cNvSpPr>
          <p:nvPr>
            <p:ph type="subTitle" idx="1"/>
          </p:nvPr>
        </p:nvSpPr>
        <p:spPr>
          <a:xfrm>
            <a:off x="3889375" y="20810538"/>
            <a:ext cx="18146713" cy="93853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zh-CN" altLang="en-US"/>
          </a:p>
        </p:txBody>
      </p:sp>
      <p:sp>
        <p:nvSpPr>
          <p:cNvPr id="1048583" name="日期占位符 3"/>
          <p:cNvSpPr>
            <a:spLocks noGrp="1"/>
          </p:cNvSpPr>
          <p:nvPr>
            <p:ph type="dt" sz="half" idx="10"/>
          </p:nvPr>
        </p:nvSpPr>
        <p:spPr/>
        <p:txBody>
          <a:bodyPr/>
          <a:p>
            <a:pPr lvl="0" eaLnBrk="1" hangingPunct="1"/>
            <a:endParaRPr lang="en-US" altLang="zh-CN" dirty="0"/>
          </a:p>
        </p:txBody>
      </p:sp>
      <p:sp>
        <p:nvSpPr>
          <p:cNvPr id="1048584" name="页脚占位符 4"/>
          <p:cNvSpPr>
            <a:spLocks noGrp="1"/>
          </p:cNvSpPr>
          <p:nvPr>
            <p:ph type="ftr" sz="quarter" idx="11"/>
          </p:nvPr>
        </p:nvSpPr>
        <p:spPr/>
        <p:txBody>
          <a:bodyPr/>
          <a:p>
            <a:pPr lvl="0" eaLnBrk="1" hangingPunct="1"/>
            <a:endParaRPr lang="en-US" altLang="zh-CN" dirty="0"/>
          </a:p>
        </p:txBody>
      </p:sp>
      <p:sp>
        <p:nvSpPr>
          <p:cNvPr id="1048585"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20" name=""/>
        <p:cNvGrpSpPr/>
        <p:nvPr/>
      </p:nvGrpSpPr>
      <p:grpSpPr>
        <a:xfrm>
          <a:off x="0" y="0"/>
          <a:ext cx="0" cy="0"/>
          <a:chOff x="0" y="0"/>
          <a:chExt cx="0" cy="0"/>
        </a:xfrm>
      </p:grpSpPr>
      <p:sp>
        <p:nvSpPr>
          <p:cNvPr id="1048607" name="标题 1"/>
          <p:cNvSpPr>
            <a:spLocks noGrp="1"/>
          </p:cNvSpPr>
          <p:nvPr>
            <p:ph type="title"/>
          </p:nvPr>
        </p:nvSpPr>
        <p:spPr/>
        <p:txBody>
          <a:bodyPr/>
          <a:p>
            <a:r>
              <a:rPr lang="zh-CN" altLang="en-US" smtClean="0"/>
              <a:t>单击此处编辑母版标题样式</a:t>
            </a:r>
            <a:endParaRPr lang="zh-CN" altLang="en-US"/>
          </a:p>
        </p:txBody>
      </p:sp>
      <p:sp>
        <p:nvSpPr>
          <p:cNvPr id="1048608" name="竖排文字占位符 2"/>
          <p:cNvSpPr>
            <a:spLocks noGrp="1"/>
          </p:cNvSpPr>
          <p:nvPr>
            <p:ph type="body" orient="vert" idx="1"/>
          </p:nvPr>
        </p:nvSpPr>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09" name="日期占位符 3"/>
          <p:cNvSpPr>
            <a:spLocks noGrp="1"/>
          </p:cNvSpPr>
          <p:nvPr>
            <p:ph type="dt" sz="half" idx="10"/>
          </p:nvPr>
        </p:nvSpPr>
        <p:spPr/>
        <p:txBody>
          <a:bodyPr/>
          <a:p>
            <a:pPr lvl="0" eaLnBrk="1" hangingPunct="1"/>
            <a:endParaRPr lang="en-US" altLang="zh-CN" dirty="0"/>
          </a:p>
        </p:txBody>
      </p:sp>
      <p:sp>
        <p:nvSpPr>
          <p:cNvPr id="1048610" name="页脚占位符 4"/>
          <p:cNvSpPr>
            <a:spLocks noGrp="1"/>
          </p:cNvSpPr>
          <p:nvPr>
            <p:ph type="ftr" sz="quarter" idx="11"/>
          </p:nvPr>
        </p:nvSpPr>
        <p:spPr/>
        <p:txBody>
          <a:bodyPr/>
          <a:p>
            <a:pPr lvl="0" eaLnBrk="1" hangingPunct="1"/>
            <a:endParaRPr lang="en-US" altLang="zh-CN" dirty="0"/>
          </a:p>
        </p:txBody>
      </p:sp>
      <p:sp>
        <p:nvSpPr>
          <p:cNvPr id="1048611"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7" name=""/>
        <p:cNvGrpSpPr/>
        <p:nvPr/>
      </p:nvGrpSpPr>
      <p:grpSpPr>
        <a:xfrm>
          <a:off x="0" y="0"/>
          <a:ext cx="0" cy="0"/>
          <a:chOff x="0" y="0"/>
          <a:chExt cx="0" cy="0"/>
        </a:xfrm>
      </p:grpSpPr>
      <p:sp>
        <p:nvSpPr>
          <p:cNvPr id="1048591" name="竖排标题 1"/>
          <p:cNvSpPr>
            <a:spLocks noGrp="1"/>
          </p:cNvSpPr>
          <p:nvPr>
            <p:ph type="title" orient="vert"/>
          </p:nvPr>
        </p:nvSpPr>
        <p:spPr>
          <a:xfrm>
            <a:off x="18794413" y="1471613"/>
            <a:ext cx="5832475" cy="31334075"/>
          </a:xfrm>
        </p:spPr>
        <p:txBody>
          <a:bodyPr vert="eaVert"/>
          <a:p>
            <a:r>
              <a:rPr lang="zh-CN" altLang="en-US" smtClean="0"/>
              <a:t>单击此处编辑母版标题样式</a:t>
            </a:r>
            <a:endParaRPr lang="zh-CN" altLang="en-US"/>
          </a:p>
        </p:txBody>
      </p:sp>
      <p:sp>
        <p:nvSpPr>
          <p:cNvPr id="1048592" name="竖排文字占位符 2"/>
          <p:cNvSpPr>
            <a:spLocks noGrp="1"/>
          </p:cNvSpPr>
          <p:nvPr>
            <p:ph type="body" orient="vert" idx="1"/>
          </p:nvPr>
        </p:nvSpPr>
        <p:spPr>
          <a:xfrm>
            <a:off x="1296988" y="1471613"/>
            <a:ext cx="17345025" cy="31334075"/>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93" name="日期占位符 3"/>
          <p:cNvSpPr>
            <a:spLocks noGrp="1"/>
          </p:cNvSpPr>
          <p:nvPr>
            <p:ph type="dt" sz="half" idx="10"/>
          </p:nvPr>
        </p:nvSpPr>
        <p:spPr/>
        <p:txBody>
          <a:bodyPr/>
          <a:p>
            <a:pPr lvl="0" eaLnBrk="1" hangingPunct="1"/>
            <a:endParaRPr lang="en-US" altLang="zh-CN" dirty="0"/>
          </a:p>
        </p:txBody>
      </p:sp>
      <p:sp>
        <p:nvSpPr>
          <p:cNvPr id="1048594" name="页脚占位符 4"/>
          <p:cNvSpPr>
            <a:spLocks noGrp="1"/>
          </p:cNvSpPr>
          <p:nvPr>
            <p:ph type="ftr" sz="quarter" idx="11"/>
          </p:nvPr>
        </p:nvSpPr>
        <p:spPr/>
        <p:txBody>
          <a:bodyPr/>
          <a:p>
            <a:pPr lvl="0" eaLnBrk="1" hangingPunct="1"/>
            <a:endParaRPr lang="en-US" altLang="zh-CN" dirty="0"/>
          </a:p>
        </p:txBody>
      </p:sp>
      <p:sp>
        <p:nvSpPr>
          <p:cNvPr id="1048595"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8" name=""/>
        <p:cNvGrpSpPr/>
        <p:nvPr/>
      </p:nvGrpSpPr>
      <p:grpSpPr>
        <a:xfrm>
          <a:off x="0" y="0"/>
          <a:ext cx="0" cy="0"/>
          <a:chOff x="0" y="0"/>
          <a:chExt cx="0" cy="0"/>
        </a:xfrm>
      </p:grpSpPr>
      <p:sp>
        <p:nvSpPr>
          <p:cNvPr id="1048596" name="标题 1"/>
          <p:cNvSpPr>
            <a:spLocks noGrp="1"/>
          </p:cNvSpPr>
          <p:nvPr>
            <p:ph type="title"/>
          </p:nvPr>
        </p:nvSpPr>
        <p:spPr/>
        <p:txBody>
          <a:bodyPr/>
          <a:p>
            <a:r>
              <a:rPr lang="zh-CN" altLang="en-US" smtClean="0"/>
              <a:t>单击此处编辑母版标题样式</a:t>
            </a:r>
            <a:endParaRPr lang="zh-CN" altLang="en-US"/>
          </a:p>
        </p:txBody>
      </p:sp>
      <p:sp>
        <p:nvSpPr>
          <p:cNvPr id="1048597" name="内容占位符 2"/>
          <p:cNvSpPr>
            <a:spLocks noGrp="1"/>
          </p:cNvSpPr>
          <p:nvPr>
            <p:ph idx="1"/>
          </p:nvPr>
        </p:nvSpPr>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98" name="日期占位符 3"/>
          <p:cNvSpPr>
            <a:spLocks noGrp="1"/>
          </p:cNvSpPr>
          <p:nvPr>
            <p:ph type="dt" sz="half" idx="10"/>
          </p:nvPr>
        </p:nvSpPr>
        <p:spPr/>
        <p:txBody>
          <a:bodyPr/>
          <a:p>
            <a:pPr lvl="0" eaLnBrk="1" hangingPunct="1"/>
            <a:endParaRPr lang="en-US" altLang="zh-CN" dirty="0"/>
          </a:p>
        </p:txBody>
      </p:sp>
      <p:sp>
        <p:nvSpPr>
          <p:cNvPr id="1048599" name="页脚占位符 4"/>
          <p:cNvSpPr>
            <a:spLocks noGrp="1"/>
          </p:cNvSpPr>
          <p:nvPr>
            <p:ph type="ftr" sz="quarter" idx="11"/>
          </p:nvPr>
        </p:nvSpPr>
        <p:spPr/>
        <p:txBody>
          <a:bodyPr/>
          <a:p>
            <a:pPr lvl="0" eaLnBrk="1" hangingPunct="1"/>
            <a:endParaRPr lang="en-US" altLang="zh-CN" dirty="0"/>
          </a:p>
        </p:txBody>
      </p:sp>
      <p:sp>
        <p:nvSpPr>
          <p:cNvPr id="1048600"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21" name=""/>
        <p:cNvGrpSpPr/>
        <p:nvPr/>
      </p:nvGrpSpPr>
      <p:grpSpPr>
        <a:xfrm>
          <a:off x="0" y="0"/>
          <a:ext cx="0" cy="0"/>
          <a:chOff x="0" y="0"/>
          <a:chExt cx="0" cy="0"/>
        </a:xfrm>
      </p:grpSpPr>
      <p:sp>
        <p:nvSpPr>
          <p:cNvPr id="1048612" name="标题 1"/>
          <p:cNvSpPr>
            <a:spLocks noGrp="1"/>
          </p:cNvSpPr>
          <p:nvPr>
            <p:ph type="title"/>
          </p:nvPr>
        </p:nvSpPr>
        <p:spPr>
          <a:xfrm>
            <a:off x="2047875" y="23599775"/>
            <a:ext cx="22034500" cy="7292975"/>
          </a:xfrm>
        </p:spPr>
        <p:txBody>
          <a:bodyPr anchor="t"/>
          <a:lstStyle>
            <a:lvl1pPr algn="l">
              <a:defRPr sz="4000" b="1" cap="all"/>
            </a:lvl1pPr>
          </a:lstStyle>
          <a:p>
            <a:r>
              <a:rPr lang="zh-CN" altLang="en-US" smtClean="0"/>
              <a:t>单击此处编辑母版标题样式</a:t>
            </a:r>
            <a:endParaRPr lang="zh-CN" altLang="en-US"/>
          </a:p>
        </p:txBody>
      </p:sp>
      <p:sp>
        <p:nvSpPr>
          <p:cNvPr id="1048613" name="文本占位符 2"/>
          <p:cNvSpPr>
            <a:spLocks noGrp="1"/>
          </p:cNvSpPr>
          <p:nvPr>
            <p:ph type="body" idx="1"/>
          </p:nvPr>
        </p:nvSpPr>
        <p:spPr>
          <a:xfrm>
            <a:off x="2047875" y="15565438"/>
            <a:ext cx="22034500" cy="80343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1048614" name="日期占位符 3"/>
          <p:cNvSpPr>
            <a:spLocks noGrp="1"/>
          </p:cNvSpPr>
          <p:nvPr>
            <p:ph type="dt" sz="half" idx="10"/>
          </p:nvPr>
        </p:nvSpPr>
        <p:spPr/>
        <p:txBody>
          <a:bodyPr/>
          <a:p>
            <a:pPr lvl="0" eaLnBrk="1" hangingPunct="1"/>
            <a:endParaRPr lang="en-US" altLang="zh-CN" dirty="0"/>
          </a:p>
        </p:txBody>
      </p:sp>
      <p:sp>
        <p:nvSpPr>
          <p:cNvPr id="1048615" name="页脚占位符 4"/>
          <p:cNvSpPr>
            <a:spLocks noGrp="1"/>
          </p:cNvSpPr>
          <p:nvPr>
            <p:ph type="ftr" sz="quarter" idx="11"/>
          </p:nvPr>
        </p:nvSpPr>
        <p:spPr/>
        <p:txBody>
          <a:bodyPr/>
          <a:p>
            <a:pPr lvl="0" eaLnBrk="1" hangingPunct="1"/>
            <a:endParaRPr lang="en-US" altLang="zh-CN" dirty="0"/>
          </a:p>
        </p:txBody>
      </p:sp>
      <p:sp>
        <p:nvSpPr>
          <p:cNvPr id="104861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22" name=""/>
        <p:cNvGrpSpPr/>
        <p:nvPr/>
      </p:nvGrpSpPr>
      <p:grpSpPr>
        <a:xfrm>
          <a:off x="0" y="0"/>
          <a:ext cx="0" cy="0"/>
          <a:chOff x="0" y="0"/>
          <a:chExt cx="0" cy="0"/>
        </a:xfrm>
      </p:grpSpPr>
      <p:sp>
        <p:nvSpPr>
          <p:cNvPr id="1048617" name="标题 1"/>
          <p:cNvSpPr>
            <a:spLocks noGrp="1"/>
          </p:cNvSpPr>
          <p:nvPr>
            <p:ph type="title"/>
          </p:nvPr>
        </p:nvSpPr>
        <p:spPr/>
        <p:txBody>
          <a:bodyPr/>
          <a:p>
            <a:r>
              <a:rPr lang="zh-CN" altLang="en-US" smtClean="0"/>
              <a:t>单击此处编辑母版标题样式</a:t>
            </a:r>
            <a:endParaRPr lang="zh-CN" altLang="en-US"/>
          </a:p>
        </p:txBody>
      </p:sp>
      <p:sp>
        <p:nvSpPr>
          <p:cNvPr id="1048618" name="内容占位符 2"/>
          <p:cNvSpPr>
            <a:spLocks noGrp="1"/>
          </p:cNvSpPr>
          <p:nvPr>
            <p:ph sz="half" idx="1"/>
          </p:nvPr>
        </p:nvSpPr>
        <p:spPr>
          <a:xfrm>
            <a:off x="1296988" y="8569325"/>
            <a:ext cx="11588750" cy="2423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19" name="内容占位符 3"/>
          <p:cNvSpPr>
            <a:spLocks noGrp="1"/>
          </p:cNvSpPr>
          <p:nvPr>
            <p:ph sz="half" idx="2"/>
          </p:nvPr>
        </p:nvSpPr>
        <p:spPr>
          <a:xfrm>
            <a:off x="13038138" y="8569325"/>
            <a:ext cx="11588750" cy="2423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20" name="日期占位符 4"/>
          <p:cNvSpPr>
            <a:spLocks noGrp="1"/>
          </p:cNvSpPr>
          <p:nvPr>
            <p:ph type="dt" sz="half" idx="10"/>
          </p:nvPr>
        </p:nvSpPr>
        <p:spPr/>
        <p:txBody>
          <a:bodyPr/>
          <a:p>
            <a:pPr lvl="0" eaLnBrk="1" hangingPunct="1"/>
            <a:endParaRPr lang="en-US" altLang="zh-CN" dirty="0"/>
          </a:p>
        </p:txBody>
      </p:sp>
      <p:sp>
        <p:nvSpPr>
          <p:cNvPr id="1048621" name="页脚占位符 5"/>
          <p:cNvSpPr>
            <a:spLocks noGrp="1"/>
          </p:cNvSpPr>
          <p:nvPr>
            <p:ph type="ftr" sz="quarter" idx="11"/>
          </p:nvPr>
        </p:nvSpPr>
        <p:spPr/>
        <p:txBody>
          <a:bodyPr/>
          <a:p>
            <a:pPr lvl="0" eaLnBrk="1" hangingPunct="1"/>
            <a:endParaRPr lang="en-US" altLang="zh-CN" dirty="0"/>
          </a:p>
        </p:txBody>
      </p:sp>
      <p:sp>
        <p:nvSpPr>
          <p:cNvPr id="1048622"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23" name=""/>
        <p:cNvGrpSpPr/>
        <p:nvPr/>
      </p:nvGrpSpPr>
      <p:grpSpPr>
        <a:xfrm>
          <a:off x="0" y="0"/>
          <a:ext cx="0" cy="0"/>
          <a:chOff x="0" y="0"/>
          <a:chExt cx="0" cy="0"/>
        </a:xfrm>
      </p:grpSpPr>
      <p:sp>
        <p:nvSpPr>
          <p:cNvPr id="1048623" name="标题 1"/>
          <p:cNvSpPr>
            <a:spLocks noGrp="1"/>
          </p:cNvSpPr>
          <p:nvPr>
            <p:ph type="title"/>
          </p:nvPr>
        </p:nvSpPr>
        <p:spPr>
          <a:xfrm>
            <a:off x="1296988" y="1470025"/>
            <a:ext cx="23331487" cy="6121400"/>
          </a:xfrm>
        </p:spPr>
        <p:txBody>
          <a:bodyPr/>
          <a:p>
            <a:r>
              <a:rPr lang="zh-CN" altLang="en-US" smtClean="0"/>
              <a:t>单击此处编辑母版标题样式</a:t>
            </a:r>
            <a:endParaRPr lang="zh-CN" altLang="en-US"/>
          </a:p>
        </p:txBody>
      </p:sp>
      <p:sp>
        <p:nvSpPr>
          <p:cNvPr id="1048624" name="文本占位符 2"/>
          <p:cNvSpPr>
            <a:spLocks noGrp="1"/>
          </p:cNvSpPr>
          <p:nvPr>
            <p:ph type="body" idx="1"/>
          </p:nvPr>
        </p:nvSpPr>
        <p:spPr>
          <a:xfrm>
            <a:off x="1296988" y="8220075"/>
            <a:ext cx="11453812" cy="3425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625" name="内容占位符 3"/>
          <p:cNvSpPr>
            <a:spLocks noGrp="1"/>
          </p:cNvSpPr>
          <p:nvPr>
            <p:ph sz="half" idx="2"/>
          </p:nvPr>
        </p:nvSpPr>
        <p:spPr>
          <a:xfrm>
            <a:off x="1296988" y="11645900"/>
            <a:ext cx="11453812" cy="211597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26" name="文本占位符 4"/>
          <p:cNvSpPr>
            <a:spLocks noGrp="1"/>
          </p:cNvSpPr>
          <p:nvPr>
            <p:ph type="body" sz="quarter" idx="3"/>
          </p:nvPr>
        </p:nvSpPr>
        <p:spPr>
          <a:xfrm>
            <a:off x="13168313" y="8220075"/>
            <a:ext cx="11460162" cy="3425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627" name="内容占位符 5"/>
          <p:cNvSpPr>
            <a:spLocks noGrp="1"/>
          </p:cNvSpPr>
          <p:nvPr>
            <p:ph sz="quarter" idx="4"/>
          </p:nvPr>
        </p:nvSpPr>
        <p:spPr>
          <a:xfrm>
            <a:off x="13168313" y="11645900"/>
            <a:ext cx="11460162" cy="211597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28" name="日期占位符 6"/>
          <p:cNvSpPr>
            <a:spLocks noGrp="1"/>
          </p:cNvSpPr>
          <p:nvPr>
            <p:ph type="dt" sz="half" idx="10"/>
          </p:nvPr>
        </p:nvSpPr>
        <p:spPr/>
        <p:txBody>
          <a:bodyPr/>
          <a:p>
            <a:pPr lvl="0" eaLnBrk="1" hangingPunct="1"/>
            <a:endParaRPr lang="en-US" altLang="zh-CN" dirty="0"/>
          </a:p>
        </p:txBody>
      </p:sp>
      <p:sp>
        <p:nvSpPr>
          <p:cNvPr id="1048629" name="页脚占位符 7"/>
          <p:cNvSpPr>
            <a:spLocks noGrp="1"/>
          </p:cNvSpPr>
          <p:nvPr>
            <p:ph type="ftr" sz="quarter" idx="11"/>
          </p:nvPr>
        </p:nvSpPr>
        <p:spPr/>
        <p:txBody>
          <a:bodyPr/>
          <a:p>
            <a:pPr lvl="0" eaLnBrk="1" hangingPunct="1"/>
            <a:endParaRPr lang="en-US" altLang="zh-CN" dirty="0"/>
          </a:p>
        </p:txBody>
      </p:sp>
      <p:sp>
        <p:nvSpPr>
          <p:cNvPr id="1048630" name="灯片编号占位符 8"/>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6" name=""/>
        <p:cNvGrpSpPr/>
        <p:nvPr/>
      </p:nvGrpSpPr>
      <p:grpSpPr>
        <a:xfrm>
          <a:off x="0" y="0"/>
          <a:ext cx="0" cy="0"/>
          <a:chOff x="0" y="0"/>
          <a:chExt cx="0" cy="0"/>
        </a:xfrm>
      </p:grpSpPr>
      <p:sp>
        <p:nvSpPr>
          <p:cNvPr id="1048587" name="标题 1"/>
          <p:cNvSpPr>
            <a:spLocks noGrp="1"/>
          </p:cNvSpPr>
          <p:nvPr>
            <p:ph type="title"/>
          </p:nvPr>
        </p:nvSpPr>
        <p:spPr/>
        <p:txBody>
          <a:bodyPr/>
          <a:p>
            <a:r>
              <a:rPr lang="zh-CN" altLang="en-US" smtClean="0"/>
              <a:t>单击此处编辑母版标题样式</a:t>
            </a:r>
            <a:endParaRPr lang="zh-CN" altLang="en-US"/>
          </a:p>
        </p:txBody>
      </p:sp>
      <p:sp>
        <p:nvSpPr>
          <p:cNvPr id="1048588" name="日期占位符 2"/>
          <p:cNvSpPr>
            <a:spLocks noGrp="1"/>
          </p:cNvSpPr>
          <p:nvPr>
            <p:ph type="dt" sz="half" idx="10"/>
          </p:nvPr>
        </p:nvSpPr>
        <p:spPr/>
        <p:txBody>
          <a:bodyPr/>
          <a:p>
            <a:pPr lvl="0" eaLnBrk="1" hangingPunct="1"/>
            <a:endParaRPr lang="en-US" altLang="zh-CN" dirty="0"/>
          </a:p>
        </p:txBody>
      </p:sp>
      <p:sp>
        <p:nvSpPr>
          <p:cNvPr id="1048589" name="页脚占位符 3"/>
          <p:cNvSpPr>
            <a:spLocks noGrp="1"/>
          </p:cNvSpPr>
          <p:nvPr>
            <p:ph type="ftr" sz="quarter" idx="11"/>
          </p:nvPr>
        </p:nvSpPr>
        <p:spPr/>
        <p:txBody>
          <a:bodyPr/>
          <a:p>
            <a:pPr lvl="0" eaLnBrk="1" hangingPunct="1"/>
            <a:endParaRPr lang="en-US" altLang="zh-CN" dirty="0"/>
          </a:p>
        </p:txBody>
      </p:sp>
      <p:sp>
        <p:nvSpPr>
          <p:cNvPr id="1048590" name="灯片编号占位符 4"/>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24" name=""/>
        <p:cNvGrpSpPr/>
        <p:nvPr/>
      </p:nvGrpSpPr>
      <p:grpSpPr>
        <a:xfrm>
          <a:off x="0" y="0"/>
          <a:ext cx="0" cy="0"/>
          <a:chOff x="0" y="0"/>
          <a:chExt cx="0" cy="0"/>
        </a:xfrm>
      </p:grpSpPr>
      <p:sp>
        <p:nvSpPr>
          <p:cNvPr id="1048631" name="日期占位符 1"/>
          <p:cNvSpPr>
            <a:spLocks noGrp="1"/>
          </p:cNvSpPr>
          <p:nvPr>
            <p:ph type="dt" sz="half" idx="10"/>
          </p:nvPr>
        </p:nvSpPr>
        <p:spPr/>
        <p:txBody>
          <a:bodyPr/>
          <a:p>
            <a:pPr lvl="0" eaLnBrk="1" hangingPunct="1"/>
            <a:endParaRPr lang="en-US" altLang="zh-CN" dirty="0"/>
          </a:p>
        </p:txBody>
      </p:sp>
      <p:sp>
        <p:nvSpPr>
          <p:cNvPr id="1048632" name="页脚占位符 2"/>
          <p:cNvSpPr>
            <a:spLocks noGrp="1"/>
          </p:cNvSpPr>
          <p:nvPr>
            <p:ph type="ftr" sz="quarter" idx="11"/>
          </p:nvPr>
        </p:nvSpPr>
        <p:spPr/>
        <p:txBody>
          <a:bodyPr/>
          <a:p>
            <a:pPr lvl="0" eaLnBrk="1" hangingPunct="1"/>
            <a:endParaRPr lang="en-US" altLang="zh-CN" dirty="0"/>
          </a:p>
        </p:txBody>
      </p:sp>
      <p:sp>
        <p:nvSpPr>
          <p:cNvPr id="1048633" name="灯片编号占位符 3"/>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25" name=""/>
        <p:cNvGrpSpPr/>
        <p:nvPr/>
      </p:nvGrpSpPr>
      <p:grpSpPr>
        <a:xfrm>
          <a:off x="0" y="0"/>
          <a:ext cx="0" cy="0"/>
          <a:chOff x="0" y="0"/>
          <a:chExt cx="0" cy="0"/>
        </a:xfrm>
      </p:grpSpPr>
      <p:sp>
        <p:nvSpPr>
          <p:cNvPr id="1048634" name="标题 1"/>
          <p:cNvSpPr>
            <a:spLocks noGrp="1"/>
          </p:cNvSpPr>
          <p:nvPr>
            <p:ph type="title"/>
          </p:nvPr>
        </p:nvSpPr>
        <p:spPr>
          <a:xfrm>
            <a:off x="1296988" y="1462088"/>
            <a:ext cx="8528050" cy="6223000"/>
          </a:xfrm>
        </p:spPr>
        <p:txBody>
          <a:bodyPr anchor="b"/>
          <a:lstStyle>
            <a:lvl1pPr algn="l">
              <a:defRPr sz="2000" b="1"/>
            </a:lvl1pPr>
          </a:lstStyle>
          <a:p>
            <a:r>
              <a:rPr lang="zh-CN" altLang="en-US" smtClean="0"/>
              <a:t>单击此处编辑母版标题样式</a:t>
            </a:r>
            <a:endParaRPr lang="zh-CN" altLang="en-US"/>
          </a:p>
        </p:txBody>
      </p:sp>
      <p:sp>
        <p:nvSpPr>
          <p:cNvPr id="1048635" name="内容占位符 2"/>
          <p:cNvSpPr>
            <a:spLocks noGrp="1"/>
          </p:cNvSpPr>
          <p:nvPr>
            <p:ph idx="1"/>
          </p:nvPr>
        </p:nvSpPr>
        <p:spPr>
          <a:xfrm>
            <a:off x="10136188" y="1462088"/>
            <a:ext cx="14492287" cy="31343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36" name="文本占位符 3"/>
          <p:cNvSpPr>
            <a:spLocks noGrp="1"/>
          </p:cNvSpPr>
          <p:nvPr>
            <p:ph type="body" sz="half" idx="2"/>
          </p:nvPr>
        </p:nvSpPr>
        <p:spPr>
          <a:xfrm>
            <a:off x="1296988" y="7685088"/>
            <a:ext cx="8528050" cy="2512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8637" name="日期占位符 4"/>
          <p:cNvSpPr>
            <a:spLocks noGrp="1"/>
          </p:cNvSpPr>
          <p:nvPr>
            <p:ph type="dt" sz="half" idx="10"/>
          </p:nvPr>
        </p:nvSpPr>
        <p:spPr/>
        <p:txBody>
          <a:bodyPr/>
          <a:p>
            <a:pPr lvl="0" eaLnBrk="1" hangingPunct="1"/>
            <a:endParaRPr lang="en-US" altLang="zh-CN" dirty="0"/>
          </a:p>
        </p:txBody>
      </p:sp>
      <p:sp>
        <p:nvSpPr>
          <p:cNvPr id="1048638" name="页脚占位符 5"/>
          <p:cNvSpPr>
            <a:spLocks noGrp="1"/>
          </p:cNvSpPr>
          <p:nvPr>
            <p:ph type="ftr" sz="quarter" idx="11"/>
          </p:nvPr>
        </p:nvSpPr>
        <p:spPr/>
        <p:txBody>
          <a:bodyPr/>
          <a:p>
            <a:pPr lvl="0" eaLnBrk="1" hangingPunct="1"/>
            <a:endParaRPr lang="en-US" altLang="zh-CN" dirty="0"/>
          </a:p>
        </p:txBody>
      </p:sp>
      <p:sp>
        <p:nvSpPr>
          <p:cNvPr id="1048639"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9" name=""/>
        <p:cNvGrpSpPr/>
        <p:nvPr/>
      </p:nvGrpSpPr>
      <p:grpSpPr>
        <a:xfrm>
          <a:off x="0" y="0"/>
          <a:ext cx="0" cy="0"/>
          <a:chOff x="0" y="0"/>
          <a:chExt cx="0" cy="0"/>
        </a:xfrm>
      </p:grpSpPr>
      <p:sp>
        <p:nvSpPr>
          <p:cNvPr id="1048601" name="标题 1"/>
          <p:cNvSpPr>
            <a:spLocks noGrp="1"/>
          </p:cNvSpPr>
          <p:nvPr>
            <p:ph type="title"/>
          </p:nvPr>
        </p:nvSpPr>
        <p:spPr>
          <a:xfrm>
            <a:off x="5081588" y="25707975"/>
            <a:ext cx="15554325" cy="3035300"/>
          </a:xfrm>
        </p:spPr>
        <p:txBody>
          <a:bodyPr anchor="b"/>
          <a:lstStyle>
            <a:lvl1pPr algn="l">
              <a:defRPr sz="2000" b="1"/>
            </a:lvl1pPr>
          </a:lstStyle>
          <a:p>
            <a:r>
              <a:rPr lang="zh-CN" altLang="en-US" smtClean="0"/>
              <a:t>单击此处编辑母版标题样式</a:t>
            </a:r>
            <a:endParaRPr lang="zh-CN" altLang="en-US"/>
          </a:p>
        </p:txBody>
      </p:sp>
      <p:sp>
        <p:nvSpPr>
          <p:cNvPr id="1048602" name="图片占位符 2"/>
          <p:cNvSpPr>
            <a:spLocks noGrp="1"/>
          </p:cNvSpPr>
          <p:nvPr>
            <p:ph type="pic" idx="1"/>
          </p:nvPr>
        </p:nvSpPr>
        <p:spPr>
          <a:xfrm>
            <a:off x="5081588" y="3281363"/>
            <a:ext cx="15554325" cy="22034500"/>
          </a:xfrm>
        </p:spPr>
        <p:txBody>
          <a:bodyPr vert="horz" wrap="square" lIns="356912" tIns="178452" rIns="356912" bIns="178452"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3578225" rtl="0" eaLnBrk="1" fontAlgn="base" latinLnBrk="0" hangingPunct="1">
              <a:lnSpc>
                <a:spcPct val="100000"/>
              </a:lnSpc>
              <a:spcBef>
                <a:spcPct val="20000"/>
              </a:spcBef>
              <a:spcAft>
                <a:spcPct val="0"/>
              </a:spcAft>
              <a:buClrTx/>
              <a:buSzTx/>
              <a:buFontTx/>
              <a:buNone/>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1048603" name="文本占位符 3"/>
          <p:cNvSpPr>
            <a:spLocks noGrp="1"/>
          </p:cNvSpPr>
          <p:nvPr>
            <p:ph type="body" sz="half" idx="2"/>
          </p:nvPr>
        </p:nvSpPr>
        <p:spPr>
          <a:xfrm>
            <a:off x="5081588" y="28743275"/>
            <a:ext cx="15554325" cy="4310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8604" name="日期占位符 4"/>
          <p:cNvSpPr>
            <a:spLocks noGrp="1"/>
          </p:cNvSpPr>
          <p:nvPr>
            <p:ph type="dt" sz="half" idx="10"/>
          </p:nvPr>
        </p:nvSpPr>
        <p:spPr/>
        <p:txBody>
          <a:bodyPr/>
          <a:p>
            <a:pPr lvl="0" eaLnBrk="1" hangingPunct="1"/>
            <a:endParaRPr lang="en-US" altLang="zh-CN" dirty="0"/>
          </a:p>
        </p:txBody>
      </p:sp>
      <p:sp>
        <p:nvSpPr>
          <p:cNvPr id="1048605" name="页脚占位符 5"/>
          <p:cNvSpPr>
            <a:spLocks noGrp="1"/>
          </p:cNvSpPr>
          <p:nvPr>
            <p:ph type="ftr" sz="quarter" idx="11"/>
          </p:nvPr>
        </p:nvSpPr>
        <p:spPr/>
        <p:txBody>
          <a:bodyPr/>
          <a:p>
            <a:pPr lvl="0" eaLnBrk="1" hangingPunct="1"/>
            <a:endParaRPr lang="en-US" altLang="zh-CN" dirty="0"/>
          </a:p>
        </p:txBody>
      </p:sp>
      <p:sp>
        <p:nvSpPr>
          <p:cNvPr id="1048606"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2" name=""/>
        <p:cNvGrpSpPr/>
        <p:nvPr/>
      </p:nvGrpSpPr>
      <p:grpSpPr>
        <a:xfrm>
          <a:off x="0" y="0"/>
          <a:ext cx="0" cy="0"/>
          <a:chOff x="0" y="0"/>
          <a:chExt cx="0" cy="0"/>
        </a:xfrm>
      </p:grpSpPr>
      <p:sp>
        <p:nvSpPr>
          <p:cNvPr id="1048576" name="Rectangle 2"/>
          <p:cNvSpPr>
            <a:spLocks noGrp="1"/>
          </p:cNvSpPr>
          <p:nvPr>
            <p:ph type="title"/>
          </p:nvPr>
        </p:nvSpPr>
        <p:spPr>
          <a:xfrm>
            <a:off x="1296988" y="1471613"/>
            <a:ext cx="23329900" cy="6121400"/>
          </a:xfrm>
          <a:prstGeom prst="rect">
            <a:avLst/>
          </a:prstGeom>
          <a:noFill/>
          <a:ln w="9525">
            <a:noFill/>
          </a:ln>
        </p:spPr>
        <p:txBody>
          <a:bodyPr lIns="356912" tIns="178452" rIns="356912" bIns="178452" anchor="ctr"/>
          <a:p>
            <a:pPr lvl="0"/>
            <a:r>
              <a:rPr lang="zh-CN" altLang="en-US" dirty="0"/>
              <a:t>单击此处编辑母版标题样式</a:t>
            </a:r>
            <a:endParaRPr lang="zh-CN" altLang="en-US" dirty="0"/>
          </a:p>
        </p:txBody>
      </p:sp>
      <p:sp>
        <p:nvSpPr>
          <p:cNvPr id="1048577" name="Rectangle 3"/>
          <p:cNvSpPr>
            <a:spLocks noGrp="1"/>
          </p:cNvSpPr>
          <p:nvPr>
            <p:ph type="body" idx="1"/>
          </p:nvPr>
        </p:nvSpPr>
        <p:spPr>
          <a:xfrm>
            <a:off x="1296988" y="8569325"/>
            <a:ext cx="23329900" cy="24236363"/>
          </a:xfrm>
          <a:prstGeom prst="rect">
            <a:avLst/>
          </a:prstGeom>
          <a:noFill/>
          <a:ln w="9525">
            <a:noFill/>
          </a:ln>
        </p:spPr>
        <p:txBody>
          <a:bodyPr lIns="356912" tIns="178452" rIns="356912" bIns="178452"/>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578" name="Rectangle 4"/>
          <p:cNvSpPr>
            <a:spLocks noGrp="1" noChangeArrowheads="1"/>
          </p:cNvSpPr>
          <p:nvPr>
            <p:ph type="dt" sz="half" idx="2"/>
          </p:nvPr>
        </p:nvSpPr>
        <p:spPr bwMode="auto">
          <a:xfrm>
            <a:off x="1296988" y="33440688"/>
            <a:ext cx="6048375" cy="2549525"/>
          </a:xfrm>
          <a:prstGeom prst="rect">
            <a:avLst/>
          </a:prstGeom>
          <a:noFill/>
          <a:ln w="9525">
            <a:noFill/>
            <a:miter lim="800000"/>
          </a:ln>
          <a:effectLst/>
        </p:spPr>
        <p:txBody>
          <a:bodyPr vert="horz" wrap="square" lIns="356912" tIns="178452" rIns="356912" bIns="178452" numCol="1" anchor="t" anchorCtr="0" compatLnSpc="1"/>
          <a:lstStyle>
            <a:lvl1pPr>
              <a:defRPr sz="5600">
                <a:latin typeface="Arial" panose="020B0604020202020204" pitchFamily="34" charset="0"/>
              </a:defRPr>
            </a:lvl1pPr>
          </a:lstStyle>
          <a:p>
            <a:pPr lvl="0" eaLnBrk="1" hangingPunct="1"/>
            <a:endParaRPr lang="en-US" altLang="zh-CN" dirty="0"/>
          </a:p>
        </p:txBody>
      </p:sp>
      <p:sp>
        <p:nvSpPr>
          <p:cNvPr id="1048579" name="Rectangle 5"/>
          <p:cNvSpPr>
            <a:spLocks noGrp="1" noChangeArrowheads="1"/>
          </p:cNvSpPr>
          <p:nvPr>
            <p:ph type="ftr" sz="quarter" idx="3"/>
          </p:nvPr>
        </p:nvSpPr>
        <p:spPr bwMode="auto">
          <a:xfrm>
            <a:off x="8856663" y="33440688"/>
            <a:ext cx="8210550" cy="2549525"/>
          </a:xfrm>
          <a:prstGeom prst="rect">
            <a:avLst/>
          </a:prstGeom>
          <a:noFill/>
          <a:ln w="9525">
            <a:noFill/>
            <a:miter lim="800000"/>
          </a:ln>
          <a:effectLst/>
        </p:spPr>
        <p:txBody>
          <a:bodyPr vert="horz" wrap="square" lIns="356912" tIns="178452" rIns="356912" bIns="178452" numCol="1" anchor="t" anchorCtr="0" compatLnSpc="1"/>
          <a:lstStyle>
            <a:lvl1pPr algn="ctr">
              <a:defRPr sz="5600">
                <a:latin typeface="Arial" panose="020B0604020202020204" pitchFamily="34" charset="0"/>
              </a:defRPr>
            </a:lvl1pPr>
          </a:lstStyle>
          <a:p>
            <a:pPr lvl="0" eaLnBrk="1" hangingPunct="1"/>
            <a:endParaRPr lang="en-US" altLang="zh-CN" dirty="0"/>
          </a:p>
        </p:txBody>
      </p:sp>
      <p:sp>
        <p:nvSpPr>
          <p:cNvPr id="1048580" name="Rectangle 6"/>
          <p:cNvSpPr>
            <a:spLocks noGrp="1" noChangeArrowheads="1"/>
          </p:cNvSpPr>
          <p:nvPr>
            <p:ph type="sldNum" sz="quarter" idx="4"/>
          </p:nvPr>
        </p:nvSpPr>
        <p:spPr bwMode="auto">
          <a:xfrm>
            <a:off x="18578513" y="33440688"/>
            <a:ext cx="6048375" cy="2549525"/>
          </a:xfrm>
          <a:prstGeom prst="rect">
            <a:avLst/>
          </a:prstGeom>
          <a:noFill/>
          <a:ln w="9525">
            <a:noFill/>
            <a:miter lim="800000"/>
          </a:ln>
          <a:effectLst/>
        </p:spPr>
        <p:txBody>
          <a:bodyPr vert="horz" wrap="square" lIns="356912" tIns="178452" rIns="356912" bIns="178452" numCol="1" anchor="t" anchorCtr="0" compatLnSpc="1"/>
          <a:lstStyle>
            <a:lvl1pPr algn="r">
              <a:defRPr sz="5600">
                <a:latin typeface="Arial" panose="020B0604020202020204" pitchFamily="34" charset="0"/>
              </a:defRPr>
            </a:lvl1pPr>
          </a:lstStyle>
          <a:p>
            <a:pPr lvl="0" eaLnBrk="1" hangingPunct="1"/>
            <a:fld id="{9A0DB2DC-4C9A-4742-B13C-FB6460FD3503}" type="slidenum">
              <a:rPr lang="en-US" altLang="zh-CN" dirty="0"/>
            </a:fld>
            <a:endParaRPr lang="en-US" altLang="zh-CN"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3578225" rtl="0" fontAlgn="base">
        <a:spcBef>
          <a:spcPct val="0"/>
        </a:spcBef>
        <a:spcAft>
          <a:spcPct val="0"/>
        </a:spcAft>
        <a:defRPr sz="17200">
          <a:solidFill>
            <a:schemeClr val="tx2"/>
          </a:solidFill>
          <a:latin typeface="+mj-lt"/>
          <a:ea typeface="+mj-ea"/>
          <a:cs typeface="+mj-cs"/>
        </a:defRPr>
      </a:lvl1pPr>
      <a:lvl2pPr algn="ctr" defTabSz="3578225" rtl="0" fontAlgn="base">
        <a:spcBef>
          <a:spcPct val="0"/>
        </a:spcBef>
        <a:spcAft>
          <a:spcPct val="0"/>
        </a:spcAft>
        <a:defRPr sz="17200">
          <a:solidFill>
            <a:schemeClr val="tx2"/>
          </a:solidFill>
          <a:latin typeface="Arial" panose="020B0604020202020204" pitchFamily="34" charset="0"/>
          <a:ea typeface="宋体" panose="02010600030101010101" pitchFamily="2" charset="-122"/>
        </a:defRPr>
      </a:lvl2pPr>
      <a:lvl3pPr algn="ctr" defTabSz="3578225" rtl="0" fontAlgn="base">
        <a:spcBef>
          <a:spcPct val="0"/>
        </a:spcBef>
        <a:spcAft>
          <a:spcPct val="0"/>
        </a:spcAft>
        <a:defRPr sz="17200">
          <a:solidFill>
            <a:schemeClr val="tx2"/>
          </a:solidFill>
          <a:latin typeface="Arial" panose="020B0604020202020204" pitchFamily="34" charset="0"/>
          <a:ea typeface="宋体" panose="02010600030101010101" pitchFamily="2" charset="-122"/>
        </a:defRPr>
      </a:lvl3pPr>
      <a:lvl4pPr algn="ctr" defTabSz="3578225" rtl="0" fontAlgn="base">
        <a:spcBef>
          <a:spcPct val="0"/>
        </a:spcBef>
        <a:spcAft>
          <a:spcPct val="0"/>
        </a:spcAft>
        <a:defRPr sz="17200">
          <a:solidFill>
            <a:schemeClr val="tx2"/>
          </a:solidFill>
          <a:latin typeface="Arial" panose="020B0604020202020204" pitchFamily="34" charset="0"/>
          <a:ea typeface="宋体" panose="02010600030101010101" pitchFamily="2" charset="-122"/>
        </a:defRPr>
      </a:lvl4pPr>
      <a:lvl5pPr algn="ctr" defTabSz="3578225" rtl="0" fontAlgn="base">
        <a:spcBef>
          <a:spcPct val="0"/>
        </a:spcBef>
        <a:spcAft>
          <a:spcPct val="0"/>
        </a:spcAft>
        <a:defRPr sz="17200">
          <a:solidFill>
            <a:schemeClr val="tx2"/>
          </a:solidFill>
          <a:latin typeface="Arial" panose="020B0604020202020204" pitchFamily="34" charset="0"/>
          <a:ea typeface="宋体" panose="02010600030101010101" pitchFamily="2" charset="-122"/>
        </a:defRPr>
      </a:lvl5pPr>
      <a:lvl6pPr marL="457200" algn="ctr" defTabSz="3578225" rtl="0" fontAlgn="base">
        <a:spcBef>
          <a:spcPct val="0"/>
        </a:spcBef>
        <a:spcAft>
          <a:spcPct val="0"/>
        </a:spcAft>
        <a:defRPr sz="17200">
          <a:solidFill>
            <a:schemeClr val="tx2"/>
          </a:solidFill>
          <a:latin typeface="Arial" panose="020B0604020202020204" pitchFamily="34" charset="0"/>
          <a:ea typeface="宋体" panose="02010600030101010101" pitchFamily="2" charset="-122"/>
        </a:defRPr>
      </a:lvl6pPr>
      <a:lvl7pPr marL="914400" algn="ctr" defTabSz="3578225" rtl="0" fontAlgn="base">
        <a:spcBef>
          <a:spcPct val="0"/>
        </a:spcBef>
        <a:spcAft>
          <a:spcPct val="0"/>
        </a:spcAft>
        <a:defRPr sz="17200">
          <a:solidFill>
            <a:schemeClr val="tx2"/>
          </a:solidFill>
          <a:latin typeface="Arial" panose="020B0604020202020204" pitchFamily="34" charset="0"/>
          <a:ea typeface="宋体" panose="02010600030101010101" pitchFamily="2" charset="-122"/>
        </a:defRPr>
      </a:lvl7pPr>
      <a:lvl8pPr marL="1371600" algn="ctr" defTabSz="3578225" rtl="0" fontAlgn="base">
        <a:spcBef>
          <a:spcPct val="0"/>
        </a:spcBef>
        <a:spcAft>
          <a:spcPct val="0"/>
        </a:spcAft>
        <a:defRPr sz="17200">
          <a:solidFill>
            <a:schemeClr val="tx2"/>
          </a:solidFill>
          <a:latin typeface="Arial" panose="020B0604020202020204" pitchFamily="34" charset="0"/>
          <a:ea typeface="宋体" panose="02010600030101010101" pitchFamily="2" charset="-122"/>
        </a:defRPr>
      </a:lvl8pPr>
      <a:lvl9pPr marL="1828800" algn="ctr" defTabSz="3578225" rtl="0" fontAlgn="base">
        <a:spcBef>
          <a:spcPct val="0"/>
        </a:spcBef>
        <a:spcAft>
          <a:spcPct val="0"/>
        </a:spcAft>
        <a:defRPr sz="17200">
          <a:solidFill>
            <a:schemeClr val="tx2"/>
          </a:solidFill>
          <a:latin typeface="Arial" panose="020B0604020202020204" pitchFamily="34" charset="0"/>
          <a:ea typeface="宋体" panose="02010600030101010101" pitchFamily="2" charset="-122"/>
        </a:defRPr>
      </a:lvl9pPr>
    </p:titleStyle>
    <p:bodyStyle>
      <a:lvl1pPr marL="1339850" indent="-1339850" algn="l" defTabSz="3578225" rtl="0" fontAlgn="base">
        <a:spcBef>
          <a:spcPct val="20000"/>
        </a:spcBef>
        <a:spcAft>
          <a:spcPct val="0"/>
        </a:spcAft>
        <a:buChar char="•"/>
        <a:defRPr sz="12700">
          <a:solidFill>
            <a:schemeClr val="tx1"/>
          </a:solidFill>
          <a:latin typeface="+mn-lt"/>
          <a:ea typeface="+mn-ea"/>
          <a:cs typeface="+mn-cs"/>
        </a:defRPr>
      </a:lvl1pPr>
      <a:lvl2pPr marL="2907030" indent="-1114425" algn="l" defTabSz="3578225" rtl="0" fontAlgn="base">
        <a:spcBef>
          <a:spcPct val="20000"/>
        </a:spcBef>
        <a:spcAft>
          <a:spcPct val="0"/>
        </a:spcAft>
        <a:buChar char="–"/>
        <a:defRPr sz="10800">
          <a:solidFill>
            <a:schemeClr val="tx1"/>
          </a:solidFill>
          <a:latin typeface="+mn-lt"/>
          <a:ea typeface="+mn-ea"/>
        </a:defRPr>
      </a:lvl2pPr>
      <a:lvl3pPr marL="4473575" indent="-895350" algn="l" defTabSz="3578225" rtl="0" fontAlgn="base">
        <a:spcBef>
          <a:spcPct val="20000"/>
        </a:spcBef>
        <a:spcAft>
          <a:spcPct val="0"/>
        </a:spcAft>
        <a:buChar char="•"/>
        <a:defRPr sz="9300">
          <a:solidFill>
            <a:schemeClr val="tx1"/>
          </a:solidFill>
          <a:latin typeface="+mn-lt"/>
          <a:ea typeface="+mn-ea"/>
        </a:defRPr>
      </a:lvl3pPr>
      <a:lvl4pPr marL="6266180" indent="-897255" algn="l" defTabSz="3578225" rtl="0" fontAlgn="base">
        <a:spcBef>
          <a:spcPct val="20000"/>
        </a:spcBef>
        <a:spcAft>
          <a:spcPct val="0"/>
        </a:spcAft>
        <a:buChar char="–"/>
        <a:defRPr sz="7900">
          <a:solidFill>
            <a:schemeClr val="tx1"/>
          </a:solidFill>
          <a:latin typeface="+mn-lt"/>
          <a:ea typeface="+mn-ea"/>
        </a:defRPr>
      </a:lvl4pPr>
      <a:lvl5pPr marL="8050530" indent="-889000" algn="l" defTabSz="3578225" rtl="0" fontAlgn="base">
        <a:spcBef>
          <a:spcPct val="20000"/>
        </a:spcBef>
        <a:spcAft>
          <a:spcPct val="0"/>
        </a:spcAft>
        <a:buChar char="»"/>
        <a:defRPr sz="7900">
          <a:solidFill>
            <a:schemeClr val="tx1"/>
          </a:solidFill>
          <a:latin typeface="+mn-lt"/>
          <a:ea typeface="+mn-ea"/>
        </a:defRPr>
      </a:lvl5pPr>
      <a:lvl6pPr marL="8507730" indent="-889000" algn="l" defTabSz="3578225" rtl="0" fontAlgn="base">
        <a:spcBef>
          <a:spcPct val="20000"/>
        </a:spcBef>
        <a:spcAft>
          <a:spcPct val="0"/>
        </a:spcAft>
        <a:buChar char="»"/>
        <a:defRPr sz="7900">
          <a:solidFill>
            <a:schemeClr val="tx1"/>
          </a:solidFill>
          <a:latin typeface="+mn-lt"/>
          <a:ea typeface="+mn-ea"/>
        </a:defRPr>
      </a:lvl6pPr>
      <a:lvl7pPr marL="8964930" indent="-889000" algn="l" defTabSz="3578225" rtl="0" fontAlgn="base">
        <a:spcBef>
          <a:spcPct val="20000"/>
        </a:spcBef>
        <a:spcAft>
          <a:spcPct val="0"/>
        </a:spcAft>
        <a:buChar char="»"/>
        <a:defRPr sz="7900">
          <a:solidFill>
            <a:schemeClr val="tx1"/>
          </a:solidFill>
          <a:latin typeface="+mn-lt"/>
          <a:ea typeface="+mn-ea"/>
        </a:defRPr>
      </a:lvl7pPr>
      <a:lvl8pPr marL="9422130" indent="-889000" algn="l" defTabSz="3578225" rtl="0" fontAlgn="base">
        <a:spcBef>
          <a:spcPct val="20000"/>
        </a:spcBef>
        <a:spcAft>
          <a:spcPct val="0"/>
        </a:spcAft>
        <a:buChar char="»"/>
        <a:defRPr sz="7900">
          <a:solidFill>
            <a:schemeClr val="tx1"/>
          </a:solidFill>
          <a:latin typeface="+mn-lt"/>
          <a:ea typeface="+mn-ea"/>
        </a:defRPr>
      </a:lvl8pPr>
      <a:lvl9pPr marL="9879330" indent="-889000" algn="l" defTabSz="3578225" rtl="0" fontAlgn="base">
        <a:spcBef>
          <a:spcPct val="20000"/>
        </a:spcBef>
        <a:spcAft>
          <a:spcPct val="0"/>
        </a:spcAft>
        <a:buChar char="»"/>
        <a:defRPr sz="79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cstate="print"/>
          <a:tile tx="0" ty="0" sx="100000" sy="100000" flip="none" algn="tl"/>
        </a:blipFill>
        <a:effectLst/>
      </p:bgPr>
    </p:bg>
    <p:spTree>
      <p:nvGrpSpPr>
        <p:cNvPr id="15" name=""/>
        <p:cNvGrpSpPr/>
        <p:nvPr/>
      </p:nvGrpSpPr>
      <p:grpSpPr>
        <a:xfrm>
          <a:off x="0" y="0"/>
          <a:ext cx="0" cy="0"/>
          <a:chOff x="0" y="0"/>
          <a:chExt cx="0" cy="0"/>
        </a:xfrm>
      </p:grpSpPr>
      <p:pic>
        <p:nvPicPr>
          <p:cNvPr id="2097152" name="Picture 3" descr="C:\Users\Administrator\Desktop\背景.jpg"/>
          <p:cNvPicPr>
            <a:picLocks noChangeAspect="1" noChangeArrowheads="1"/>
          </p:cNvPicPr>
          <p:nvPr/>
        </p:nvPicPr>
        <p:blipFill>
          <a:blip r:embed="rId2" cstate="print"/>
          <a:srcRect/>
          <a:stretch>
            <a:fillRect/>
          </a:stretch>
        </p:blipFill>
        <p:spPr bwMode="auto">
          <a:xfrm>
            <a:off x="0" y="-10453370"/>
            <a:ext cx="26111835" cy="51709955"/>
          </a:xfrm>
          <a:prstGeom prst="rect">
            <a:avLst/>
          </a:prstGeom>
          <a:noFill/>
        </p:spPr>
      </p:pic>
      <p:sp>
        <p:nvSpPr>
          <p:cNvPr id="1048586" name="Rectangle 235"/>
          <p:cNvSpPr>
            <a:spLocks noChangeArrowheads="1"/>
          </p:cNvSpPr>
          <p:nvPr/>
        </p:nvSpPr>
        <p:spPr bwMode="auto">
          <a:xfrm>
            <a:off x="287655" y="-6631843"/>
            <a:ext cx="25347613" cy="47927895"/>
          </a:xfrm>
          <a:prstGeom prst="rect">
            <a:avLst/>
          </a:prstGeom>
          <a:noFill/>
          <a:ln w="9525">
            <a:noFill/>
            <a:miter lim="800000"/>
          </a:ln>
          <a:effectLst/>
        </p:spPr>
        <p:txBody>
          <a:bodyPr wrap="square" lIns="83494" tIns="41733" rIns="83494" bIns="41733" anchor="ctr">
            <a:spAutoFit/>
          </a:bodyPr>
          <a:p>
            <a:pPr marL="349250" marR="0" lvl="0" indent="-349250" algn="ctr" defTabSz="836930" rtl="0" eaLnBrk="1" fontAlgn="base" latinLnBrk="0" hangingPunct="1">
              <a:lnSpc>
                <a:spcPct val="100000"/>
              </a:lnSpc>
              <a:spcBef>
                <a:spcPct val="0"/>
              </a:spcBef>
              <a:spcAft>
                <a:spcPct val="0"/>
              </a:spcAft>
              <a:buClrTx/>
              <a:buSzTx/>
              <a:buFontTx/>
              <a:buNone/>
            </a:pPr>
            <a:r>
              <a:rPr kumimoji="0" lang="zh-CN" altLang="en-US" sz="9200" b="1" i="0" u="none" strike="noStrike" kern="1200" cap="none" spc="0" normalizeH="0" baseline="0" noProof="0" dirty="0" smtClean="0">
                <a:ln>
                  <a:noFill/>
                </a:ln>
                <a:solidFill>
                  <a:schemeClr val="tx1"/>
                </a:solidFill>
                <a:effectLst>
                  <a:innerShdw blurRad="63500" dist="50800" dir="2700000">
                    <a:prstClr val="black">
                      <a:alpha val="50000"/>
                    </a:prstClr>
                  </a:innerShdw>
                </a:effectLst>
                <a:uLnTx/>
                <a:uFillTx/>
                <a:latin typeface="Times New Roman" panose="02020603050405020304" pitchFamily="18" charset="0"/>
                <a:ea typeface="华文新魏" panose="02010800040101010101" pitchFamily="2" charset="-122"/>
                <a:cs typeface="+mn-cs"/>
              </a:rPr>
              <a:t>外国语学院</a:t>
            </a:r>
            <a:endParaRPr kumimoji="0" lang="en-US" altLang="zh-CN" sz="9200" b="1" i="0" u="none" strike="noStrike" kern="1200" cap="none" spc="0" normalizeH="0" baseline="0" noProof="0" dirty="0" smtClean="0">
              <a:ln>
                <a:noFill/>
              </a:ln>
              <a:solidFill>
                <a:schemeClr val="tx1"/>
              </a:solidFill>
              <a:effectLst>
                <a:innerShdw blurRad="63500" dist="50800" dir="2700000">
                  <a:prstClr val="black">
                    <a:alpha val="50000"/>
                  </a:prstClr>
                </a:innerShdw>
              </a:effectLst>
              <a:uLnTx/>
              <a:uFillTx/>
              <a:latin typeface="Times New Roman" panose="02020603050405020304" pitchFamily="18" charset="0"/>
              <a:ea typeface="华文新魏" panose="02010800040101010101" pitchFamily="2" charset="-122"/>
              <a:cs typeface="+mn-cs"/>
            </a:endParaRPr>
          </a:p>
          <a:p>
            <a:pPr marL="349250" marR="0" lvl="0" indent="-349250" algn="ctr" defTabSz="836930" rtl="0" eaLnBrk="1" fontAlgn="base" latinLnBrk="0" hangingPunct="1">
              <a:lnSpc>
                <a:spcPct val="100000"/>
              </a:lnSpc>
              <a:spcBef>
                <a:spcPct val="0"/>
              </a:spcBef>
              <a:spcAft>
                <a:spcPct val="0"/>
              </a:spcAft>
              <a:buClrTx/>
              <a:buSzTx/>
              <a:buFontTx/>
              <a:buNone/>
            </a:pPr>
            <a:r>
              <a:rPr kumimoji="0" lang="zh-CN" altLang="en-US" sz="9200" b="1" i="0" u="none" strike="noStrike" kern="1200" cap="none" spc="0" normalizeH="0" baseline="0" noProof="0" dirty="0" smtClean="0">
                <a:ln>
                  <a:noFill/>
                </a:ln>
                <a:solidFill>
                  <a:schemeClr val="tx1"/>
                </a:solidFill>
                <a:effectLst>
                  <a:innerShdw blurRad="63500" dist="50800" dir="2700000">
                    <a:prstClr val="black">
                      <a:alpha val="50000"/>
                    </a:prstClr>
                  </a:innerShdw>
                </a:effectLst>
                <a:uLnTx/>
                <a:uFillTx/>
                <a:latin typeface="Times New Roman" panose="02020603050405020304" pitchFamily="18" charset="0"/>
                <a:ea typeface="华文新魏" panose="02010800040101010101" pitchFamily="2" charset="-122"/>
                <a:cs typeface="+mn-cs"/>
              </a:rPr>
              <a:t>翻译硕士 </a:t>
            </a:r>
            <a:r>
              <a:rPr kumimoji="0" lang="en-US" altLang="zh-CN" sz="9200" b="1" i="0" u="none" strike="noStrike" kern="1200" cap="none" spc="0" normalizeH="0" baseline="0" noProof="0" dirty="0" smtClean="0">
                <a:ln>
                  <a:noFill/>
                </a:ln>
                <a:solidFill>
                  <a:schemeClr val="tx1"/>
                </a:solidFill>
                <a:effectLst>
                  <a:innerShdw blurRad="63500" dist="50800" dir="2700000">
                    <a:prstClr val="black">
                      <a:alpha val="50000"/>
                    </a:prstClr>
                  </a:innerShdw>
                </a:effectLst>
                <a:uLnTx/>
                <a:uFillTx/>
                <a:latin typeface="Times New Roman" panose="02020603050405020304" pitchFamily="18" charset="0"/>
                <a:ea typeface="华文新魏" panose="02010800040101010101" pitchFamily="2" charset="-122"/>
                <a:cs typeface="+mn-cs"/>
              </a:rPr>
              <a:t>2020</a:t>
            </a:r>
            <a:r>
              <a:rPr kumimoji="0" lang="zh-CN" altLang="en-US" sz="9200" b="1" i="0" u="none" strike="noStrike" kern="1200" cap="none" spc="0" normalizeH="0" baseline="0" noProof="0" dirty="0" smtClean="0">
                <a:ln>
                  <a:noFill/>
                </a:ln>
                <a:solidFill>
                  <a:schemeClr val="tx1"/>
                </a:solidFill>
                <a:effectLst>
                  <a:innerShdw blurRad="63500" dist="50800" dir="2700000">
                    <a:prstClr val="black">
                      <a:alpha val="50000"/>
                    </a:prstClr>
                  </a:innerShdw>
                </a:effectLst>
                <a:uLnTx/>
                <a:uFillTx/>
                <a:latin typeface="Times New Roman" panose="02020603050405020304" pitchFamily="18" charset="0"/>
                <a:ea typeface="华文新魏" panose="02010800040101010101" pitchFamily="2" charset="-122"/>
                <a:cs typeface="+mn-cs"/>
              </a:rPr>
              <a:t>届毕业研究生学位论文答辩</a:t>
            </a:r>
            <a:endParaRPr kumimoji="0" lang="zh-CN" altLang="en-US" sz="9200" b="1" i="0" u="none" strike="noStrike" kern="1200" cap="none" spc="0" normalizeH="0" baseline="0" noProof="0" dirty="0" smtClean="0">
              <a:ln>
                <a:noFill/>
              </a:ln>
              <a:solidFill>
                <a:schemeClr val="tx1"/>
              </a:solidFill>
              <a:effectLst>
                <a:innerShdw blurRad="63500" dist="50800" dir="2700000">
                  <a:prstClr val="black">
                    <a:alpha val="50000"/>
                  </a:prstClr>
                </a:innerShdw>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endParaRPr kumimoji="0" lang="zh-CN" altLang="en-US" sz="85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题  目  1：支架理论在高中英语阅读明暗线教学中的应用研究</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硕 士 生：</a:t>
            </a:r>
            <a:r>
              <a:rPr kumimoji="0" lang="zh-CN"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黄璐</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导      师：</a:t>
            </a:r>
            <a:r>
              <a:rPr kumimoji="0" lang="zh-CN"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廖秋玲</a:t>
            </a: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 </a:t>
            </a:r>
            <a:r>
              <a:rPr kumimoji="0" lang="zh-CN"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副</a:t>
            </a: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教授</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题  目  2：高中英语阅读生态课堂自主提问教学模式实验研究</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硕 士 生：傅敏芳</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导      师：</a:t>
            </a:r>
            <a:r>
              <a:rPr lang="zh-CN" sz="5800" noProof="0" dirty="0" smtClean="0">
                <a:ln>
                  <a:noFill/>
                </a:ln>
                <a:effectLst/>
                <a:uLnTx/>
                <a:uFillTx/>
                <a:ea typeface="华文新魏" panose="02010800040101010101" pitchFamily="2" charset="-122"/>
                <a:sym typeface="+mn-ea"/>
              </a:rPr>
              <a:t>廖秋玲</a:t>
            </a:r>
            <a:r>
              <a:rPr sz="5800" noProof="0" dirty="0" smtClean="0">
                <a:ln>
                  <a:noFill/>
                </a:ln>
                <a:effectLst/>
                <a:uLnTx/>
                <a:uFillTx/>
                <a:ea typeface="华文新魏" panose="02010800040101010101" pitchFamily="2" charset="-122"/>
                <a:sym typeface="+mn-ea"/>
              </a:rPr>
              <a:t> </a:t>
            </a:r>
            <a:r>
              <a:rPr lang="zh-CN" sz="5800" noProof="0" dirty="0" smtClean="0">
                <a:ln>
                  <a:noFill/>
                </a:ln>
                <a:effectLst/>
                <a:uLnTx/>
                <a:uFillTx/>
                <a:ea typeface="华文新魏" panose="02010800040101010101" pitchFamily="2" charset="-122"/>
                <a:sym typeface="+mn-ea"/>
              </a:rPr>
              <a:t>副</a:t>
            </a:r>
            <a:r>
              <a:rPr sz="5800" noProof="0" dirty="0" smtClean="0">
                <a:ln>
                  <a:noFill/>
                </a:ln>
                <a:effectLst/>
                <a:uLnTx/>
                <a:uFillTx/>
                <a:ea typeface="华文新魏" panose="02010800040101010101" pitchFamily="2" charset="-122"/>
                <a:sym typeface="+mn-ea"/>
              </a:rPr>
              <a:t>教授</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题  目  3：基于最近发展区的初中英语阅读隐性分层教学实验研究</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硕 士 生：</a:t>
            </a:r>
            <a:r>
              <a:rPr kumimoji="0" lang="zh-CN"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刘鑫</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导      师：</a:t>
            </a:r>
            <a:r>
              <a:rPr lang="zh-CN" sz="5800" noProof="0" dirty="0" smtClean="0">
                <a:ln>
                  <a:noFill/>
                </a:ln>
                <a:effectLst/>
                <a:uLnTx/>
                <a:uFillTx/>
                <a:ea typeface="华文新魏" panose="02010800040101010101" pitchFamily="2" charset="-122"/>
                <a:sym typeface="+mn-ea"/>
              </a:rPr>
              <a:t>廖秋玲</a:t>
            </a:r>
            <a:r>
              <a:rPr sz="5800" noProof="0" dirty="0" smtClean="0">
                <a:ln>
                  <a:noFill/>
                </a:ln>
                <a:effectLst/>
                <a:uLnTx/>
                <a:uFillTx/>
                <a:ea typeface="华文新魏" panose="02010800040101010101" pitchFamily="2" charset="-122"/>
                <a:sym typeface="+mn-ea"/>
              </a:rPr>
              <a:t> </a:t>
            </a:r>
            <a:r>
              <a:rPr lang="zh-CN" sz="5800" noProof="0" dirty="0" smtClean="0">
                <a:ln>
                  <a:noFill/>
                </a:ln>
                <a:effectLst/>
                <a:uLnTx/>
                <a:uFillTx/>
                <a:ea typeface="华文新魏" panose="02010800040101010101" pitchFamily="2" charset="-122"/>
                <a:sym typeface="+mn-ea"/>
              </a:rPr>
              <a:t>副</a:t>
            </a:r>
            <a:r>
              <a:rPr sz="5800" noProof="0" dirty="0" smtClean="0">
                <a:ln>
                  <a:noFill/>
                </a:ln>
                <a:effectLst/>
                <a:uLnTx/>
                <a:uFillTx/>
                <a:ea typeface="华文新魏" panose="02010800040101010101" pitchFamily="2" charset="-122"/>
                <a:sym typeface="+mn-ea"/>
              </a:rPr>
              <a:t>教授</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题  目  4：教师直接和间接书面纠正性反馈对高中生英语写作中状语从句习得          </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                   </a:t>
            </a:r>
            <a:r>
              <a:rPr kumimoji="0" lang="zh-CN"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的影响</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硕 士 生：华丽霞</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导      师：</a:t>
            </a:r>
            <a:r>
              <a:rPr lang="zh-CN" sz="5800" noProof="0" dirty="0" smtClean="0">
                <a:ln>
                  <a:noFill/>
                </a:ln>
                <a:effectLst/>
                <a:uLnTx/>
                <a:uFillTx/>
                <a:ea typeface="华文新魏" panose="02010800040101010101" pitchFamily="2" charset="-122"/>
                <a:sym typeface="+mn-ea"/>
              </a:rPr>
              <a:t>廖秋玲</a:t>
            </a:r>
            <a:r>
              <a:rPr sz="5800" noProof="0" dirty="0" smtClean="0">
                <a:ln>
                  <a:noFill/>
                </a:ln>
                <a:effectLst/>
                <a:uLnTx/>
                <a:uFillTx/>
                <a:ea typeface="华文新魏" panose="02010800040101010101" pitchFamily="2" charset="-122"/>
                <a:sym typeface="+mn-ea"/>
              </a:rPr>
              <a:t> </a:t>
            </a:r>
            <a:r>
              <a:rPr lang="zh-CN" sz="5800" noProof="0" dirty="0" smtClean="0">
                <a:ln>
                  <a:noFill/>
                </a:ln>
                <a:effectLst/>
                <a:uLnTx/>
                <a:uFillTx/>
                <a:ea typeface="华文新魏" panose="02010800040101010101" pitchFamily="2" charset="-122"/>
                <a:sym typeface="+mn-ea"/>
              </a:rPr>
              <a:t>副</a:t>
            </a:r>
            <a:r>
              <a:rPr sz="5800" noProof="0" dirty="0" smtClean="0">
                <a:ln>
                  <a:noFill/>
                </a:ln>
                <a:effectLst/>
                <a:uLnTx/>
                <a:uFillTx/>
                <a:ea typeface="华文新魏" panose="02010800040101010101" pitchFamily="2" charset="-122"/>
                <a:sym typeface="+mn-ea"/>
              </a:rPr>
              <a:t>教授</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题  目  5：基于模因论的高中英语写作教学模式探究——以书信写作为例</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硕 士 生：马亚楠</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导      师：</a:t>
            </a:r>
            <a:r>
              <a:rPr lang="zh-CN" sz="5800" noProof="0" dirty="0" smtClean="0">
                <a:ln>
                  <a:noFill/>
                </a:ln>
                <a:effectLst/>
                <a:uLnTx/>
                <a:uFillTx/>
                <a:ea typeface="华文新魏" panose="02010800040101010101" pitchFamily="2" charset="-122"/>
                <a:sym typeface="+mn-ea"/>
              </a:rPr>
              <a:t>廖秋玲</a:t>
            </a:r>
            <a:r>
              <a:rPr sz="5800" noProof="0" dirty="0" smtClean="0">
                <a:ln>
                  <a:noFill/>
                </a:ln>
                <a:effectLst/>
                <a:uLnTx/>
                <a:uFillTx/>
                <a:ea typeface="华文新魏" panose="02010800040101010101" pitchFamily="2" charset="-122"/>
                <a:sym typeface="+mn-ea"/>
              </a:rPr>
              <a:t> </a:t>
            </a:r>
            <a:r>
              <a:rPr lang="zh-CN" sz="5800" noProof="0" dirty="0" smtClean="0">
                <a:ln>
                  <a:noFill/>
                </a:ln>
                <a:effectLst/>
                <a:uLnTx/>
                <a:uFillTx/>
                <a:ea typeface="华文新魏" panose="02010800040101010101" pitchFamily="2" charset="-122"/>
                <a:sym typeface="+mn-ea"/>
              </a:rPr>
              <a:t>副</a:t>
            </a:r>
            <a:r>
              <a:rPr sz="5800" noProof="0" dirty="0" smtClean="0">
                <a:ln>
                  <a:noFill/>
                </a:ln>
                <a:effectLst/>
                <a:uLnTx/>
                <a:uFillTx/>
                <a:ea typeface="华文新魏" panose="02010800040101010101" pitchFamily="2" charset="-122"/>
                <a:sym typeface="+mn-ea"/>
              </a:rPr>
              <a:t>教授</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题  目  6：布鲁姆教育目标分类学在高中英语阅读教学教师课堂提问中的应用研究</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硕 士 生：王爱玲</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导      师：</a:t>
            </a:r>
            <a:r>
              <a:rPr kumimoji="0" lang="zh-CN"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虞</a:t>
            </a:r>
            <a:r>
              <a:rPr kumimoji="0" lang="zh-CN"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秋玲 副</a:t>
            </a: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教授</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题  目  7：读后续写对高中生英语写作焦虑影响的研究</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硕 士 生：黄会静</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导      师：</a:t>
            </a:r>
            <a:r>
              <a:rPr lang="zh-CN" sz="5800" noProof="0" dirty="0" smtClean="0">
                <a:ln>
                  <a:noFill/>
                </a:ln>
                <a:effectLst/>
                <a:uLnTx/>
                <a:uFillTx/>
                <a:ea typeface="华文新魏" panose="02010800040101010101" pitchFamily="2" charset="-122"/>
                <a:sym typeface="+mn-ea"/>
              </a:rPr>
              <a:t>虞秋玲 副</a:t>
            </a:r>
            <a:r>
              <a:rPr sz="5800" noProof="0" dirty="0" smtClean="0">
                <a:ln>
                  <a:noFill/>
                </a:ln>
                <a:effectLst/>
                <a:uLnTx/>
                <a:uFillTx/>
                <a:ea typeface="华文新魏" panose="02010800040101010101" pitchFamily="2" charset="-122"/>
                <a:sym typeface="+mn-ea"/>
              </a:rPr>
              <a:t>教授</a:t>
            </a: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 </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题  目  </a:t>
            </a:r>
            <a:r>
              <a:rPr lang="en-US" sz="5800" noProof="0" dirty="0" smtClean="0">
                <a:ln>
                  <a:noFill/>
                </a:ln>
                <a:effectLst/>
                <a:uLnTx/>
                <a:uFillTx/>
                <a:ea typeface="华文新魏" panose="02010800040101010101" pitchFamily="2" charset="-122"/>
                <a:sym typeface="+mn-ea"/>
              </a:rPr>
              <a:t>8</a:t>
            </a:r>
            <a:r>
              <a:rPr sz="5800" noProof="0" dirty="0" smtClean="0">
                <a:ln>
                  <a:noFill/>
                </a:ln>
                <a:effectLst/>
                <a:uLnTx/>
                <a:uFillTx/>
                <a:ea typeface="华文新魏" panose="02010800040101010101" pitchFamily="2" charset="-122"/>
                <a:sym typeface="+mn-ea"/>
              </a:rPr>
              <a:t>：任务重复对高中生英语写作产出的影响</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硕 士 生：朱嫦媛</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导      师：</a:t>
            </a:r>
            <a:r>
              <a:rPr lang="zh-CN" sz="5800" noProof="0" dirty="0" smtClean="0">
                <a:ln>
                  <a:noFill/>
                </a:ln>
                <a:effectLst/>
                <a:uLnTx/>
                <a:uFillTx/>
                <a:ea typeface="华文新魏" panose="02010800040101010101" pitchFamily="2" charset="-122"/>
                <a:sym typeface="+mn-ea"/>
              </a:rPr>
              <a:t>王保昌  副</a:t>
            </a:r>
            <a:r>
              <a:rPr lang="zh-CN" sz="5800" noProof="0" dirty="0" smtClean="0">
                <a:ln>
                  <a:noFill/>
                </a:ln>
                <a:effectLst/>
                <a:uLnTx/>
                <a:uFillTx/>
                <a:ea typeface="华文新魏" panose="02010800040101010101" pitchFamily="2" charset="-122"/>
                <a:sym typeface="+mn-ea"/>
              </a:rPr>
              <a:t>教授</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题  目  </a:t>
            </a:r>
            <a:r>
              <a:rPr lang="en-US" sz="5800" noProof="0" dirty="0" smtClean="0">
                <a:ln>
                  <a:noFill/>
                </a:ln>
                <a:effectLst/>
                <a:uLnTx/>
                <a:uFillTx/>
                <a:ea typeface="华文新魏" panose="02010800040101010101" pitchFamily="2" charset="-122"/>
                <a:sym typeface="+mn-ea"/>
              </a:rPr>
              <a:t>9</a:t>
            </a:r>
            <a:r>
              <a:rPr sz="5800" noProof="0" dirty="0" smtClean="0">
                <a:ln>
                  <a:noFill/>
                </a:ln>
                <a:effectLst/>
                <a:uLnTx/>
                <a:uFillTx/>
                <a:ea typeface="华文新魏" panose="02010800040101010101" pitchFamily="2" charset="-122"/>
                <a:sym typeface="+mn-ea"/>
              </a:rPr>
              <a:t>：语音意识、句法意识和工作记忆对不同 时间压力情境下英语阅读的</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                  </a:t>
            </a:r>
            <a:r>
              <a:rPr lang="zh-CN" sz="5800" noProof="0" dirty="0" smtClean="0">
                <a:ln>
                  <a:noFill/>
                </a:ln>
                <a:effectLst/>
                <a:uLnTx/>
                <a:uFillTx/>
                <a:ea typeface="华文新魏" panose="02010800040101010101" pitchFamily="2" charset="-122"/>
                <a:sym typeface="+mn-ea"/>
              </a:rPr>
              <a:t>影响</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硕 士 生：陈洋洋</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导      师：</a:t>
            </a:r>
            <a:r>
              <a:rPr lang="zh-CN" sz="5800" noProof="0" dirty="0" smtClean="0">
                <a:ln>
                  <a:noFill/>
                </a:ln>
                <a:effectLst/>
                <a:uLnTx/>
                <a:uFillTx/>
                <a:ea typeface="华文新魏" panose="02010800040101010101" pitchFamily="2" charset="-122"/>
                <a:sym typeface="+mn-ea"/>
              </a:rPr>
              <a:t>王保昌  副</a:t>
            </a:r>
            <a:r>
              <a:rPr lang="zh-CN" sz="5800" noProof="0" dirty="0" smtClean="0">
                <a:ln>
                  <a:noFill/>
                </a:ln>
                <a:effectLst/>
                <a:uLnTx/>
                <a:uFillTx/>
                <a:ea typeface="华文新魏" panose="02010800040101010101" pitchFamily="2" charset="-122"/>
                <a:sym typeface="+mn-ea"/>
              </a:rPr>
              <a:t>教授</a:t>
            </a:r>
            <a:endParaRPr lang="en-US"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题  目</a:t>
            </a:r>
            <a:r>
              <a:rPr lang="en-US" sz="5800" noProof="0" dirty="0" smtClean="0">
                <a:ln>
                  <a:noFill/>
                </a:ln>
                <a:effectLst/>
                <a:uLnTx/>
                <a:uFillTx/>
                <a:ea typeface="华文新魏" panose="02010800040101010101" pitchFamily="2" charset="-122"/>
                <a:sym typeface="+mn-ea"/>
              </a:rPr>
              <a:t>10</a:t>
            </a:r>
            <a:r>
              <a:rPr sz="5800" noProof="0" dirty="0" smtClean="0">
                <a:ln>
                  <a:noFill/>
                </a:ln>
                <a:effectLst/>
                <a:uLnTx/>
                <a:uFillTx/>
                <a:ea typeface="华文新魏" panose="02010800040101010101" pitchFamily="2" charset="-122"/>
                <a:sym typeface="+mn-ea"/>
              </a:rPr>
              <a:t>：工作记忆与口语焦虑对高中生英语口语流利性的影响</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硕 士 生：戴英梅</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导      师：</a:t>
            </a:r>
            <a:r>
              <a:rPr lang="zh-CN" sz="5800" noProof="0" dirty="0" smtClean="0">
                <a:ln>
                  <a:noFill/>
                </a:ln>
                <a:effectLst/>
                <a:uLnTx/>
                <a:uFillTx/>
                <a:ea typeface="华文新魏" panose="02010800040101010101" pitchFamily="2" charset="-122"/>
                <a:sym typeface="+mn-ea"/>
              </a:rPr>
              <a:t>王保昌  副</a:t>
            </a:r>
            <a:r>
              <a:rPr lang="zh-CN" sz="5800" noProof="0" dirty="0" smtClean="0">
                <a:ln>
                  <a:noFill/>
                </a:ln>
                <a:effectLst/>
                <a:uLnTx/>
                <a:uFillTx/>
                <a:ea typeface="华文新魏" panose="02010800040101010101" pitchFamily="2" charset="-122"/>
                <a:sym typeface="+mn-ea"/>
              </a:rPr>
              <a:t>教授</a:t>
            </a:r>
            <a:endParaRPr lang="en-US"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题  目</a:t>
            </a:r>
            <a:r>
              <a:rPr lang="en-US" sz="5800" noProof="0" dirty="0" smtClean="0">
                <a:ln>
                  <a:noFill/>
                </a:ln>
                <a:effectLst/>
                <a:uLnTx/>
                <a:uFillTx/>
                <a:ea typeface="华文新魏" panose="02010800040101010101" pitchFamily="2" charset="-122"/>
                <a:sym typeface="+mn-ea"/>
              </a:rPr>
              <a:t>11</a:t>
            </a:r>
            <a:r>
              <a:rPr sz="5800" noProof="0" dirty="0" smtClean="0">
                <a:ln>
                  <a:noFill/>
                </a:ln>
                <a:effectLst/>
                <a:uLnTx/>
                <a:uFillTx/>
                <a:ea typeface="华文新魏" panose="02010800040101010101" pitchFamily="2" charset="-122"/>
                <a:sym typeface="+mn-ea"/>
              </a:rPr>
              <a:t>：频次类型和词项类型对高中生词义习得的影响</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硕 士 生：李滨</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导      师：</a:t>
            </a:r>
            <a:r>
              <a:rPr lang="zh-CN" sz="5800" noProof="0" dirty="0" smtClean="0">
                <a:ln>
                  <a:noFill/>
                </a:ln>
                <a:effectLst/>
                <a:uLnTx/>
                <a:uFillTx/>
                <a:ea typeface="华文新魏" panose="02010800040101010101" pitchFamily="2" charset="-122"/>
                <a:sym typeface="+mn-ea"/>
              </a:rPr>
              <a:t>王保昌  副</a:t>
            </a:r>
            <a:r>
              <a:rPr lang="zh-CN" sz="5800" noProof="0" dirty="0" smtClean="0">
                <a:ln>
                  <a:noFill/>
                </a:ln>
                <a:effectLst/>
                <a:uLnTx/>
                <a:uFillTx/>
                <a:ea typeface="华文新魏" panose="02010800040101010101" pitchFamily="2" charset="-122"/>
                <a:sym typeface="+mn-ea"/>
              </a:rPr>
              <a:t>教授</a:t>
            </a:r>
            <a:endParaRPr lang="en-US"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题  目</a:t>
            </a:r>
            <a:r>
              <a:rPr lang="en-US" sz="5800" noProof="0" dirty="0" smtClean="0">
                <a:ln>
                  <a:noFill/>
                </a:ln>
                <a:effectLst/>
                <a:uLnTx/>
                <a:uFillTx/>
                <a:ea typeface="华文新魏" panose="02010800040101010101" pitchFamily="2" charset="-122"/>
                <a:sym typeface="+mn-ea"/>
              </a:rPr>
              <a:t>12</a:t>
            </a:r>
            <a:r>
              <a:rPr sz="5800" noProof="0" dirty="0" smtClean="0">
                <a:ln>
                  <a:noFill/>
                </a:ln>
                <a:effectLst/>
                <a:uLnTx/>
                <a:uFillTx/>
                <a:ea typeface="华文新魏" panose="02010800040101010101" pitchFamily="2" charset="-122"/>
                <a:sym typeface="+mn-ea"/>
              </a:rPr>
              <a:t>：显性编码和快速映射对英语词汇学习的影响</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硕 士 生：薛文</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导      师：</a:t>
            </a:r>
            <a:r>
              <a:rPr lang="zh-CN" sz="5800" noProof="0" dirty="0" smtClean="0">
                <a:ln>
                  <a:noFill/>
                </a:ln>
                <a:effectLst/>
                <a:uLnTx/>
                <a:uFillTx/>
                <a:ea typeface="华文新魏" panose="02010800040101010101" pitchFamily="2" charset="-122"/>
                <a:sym typeface="+mn-ea"/>
              </a:rPr>
              <a:t>王保昌  副</a:t>
            </a:r>
            <a:r>
              <a:rPr lang="zh-CN" sz="5800" noProof="0" dirty="0" smtClean="0">
                <a:ln>
                  <a:noFill/>
                </a:ln>
                <a:effectLst/>
                <a:uLnTx/>
                <a:uFillTx/>
                <a:ea typeface="华文新魏" panose="02010800040101010101" pitchFamily="2" charset="-122"/>
                <a:sym typeface="+mn-ea"/>
              </a:rPr>
              <a:t>教授</a:t>
            </a:r>
            <a:endParaRPr lang="en-US"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题  目</a:t>
            </a:r>
            <a:r>
              <a:rPr lang="en-US" sz="5800" noProof="0" dirty="0" smtClean="0">
                <a:ln>
                  <a:noFill/>
                </a:ln>
                <a:effectLst/>
                <a:uLnTx/>
                <a:uFillTx/>
                <a:ea typeface="华文新魏" panose="02010800040101010101" pitchFamily="2" charset="-122"/>
                <a:sym typeface="+mn-ea"/>
              </a:rPr>
              <a:t>13</a:t>
            </a:r>
            <a:r>
              <a:rPr sz="5800" noProof="0" dirty="0" smtClean="0">
                <a:ln>
                  <a:noFill/>
                </a:ln>
                <a:effectLst/>
                <a:uLnTx/>
                <a:uFillTx/>
                <a:ea typeface="华文新魏" panose="02010800040101010101" pitchFamily="2" charset="-122"/>
                <a:sym typeface="+mn-ea"/>
              </a:rPr>
              <a:t>：语义透明度和语境对高中生英语短语动词理解的影响</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硕 士 生：周慧</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导      师：</a:t>
            </a:r>
            <a:r>
              <a:rPr lang="zh-CN" sz="5800" noProof="0" dirty="0" smtClean="0">
                <a:ln>
                  <a:noFill/>
                </a:ln>
                <a:effectLst/>
                <a:uLnTx/>
                <a:uFillTx/>
                <a:ea typeface="华文新魏" panose="02010800040101010101" pitchFamily="2" charset="-122"/>
                <a:sym typeface="+mn-ea"/>
              </a:rPr>
              <a:t>王保昌  副</a:t>
            </a:r>
            <a:r>
              <a:rPr lang="zh-CN" sz="5800" noProof="0" dirty="0" smtClean="0">
                <a:ln>
                  <a:noFill/>
                </a:ln>
                <a:effectLst/>
                <a:uLnTx/>
                <a:uFillTx/>
                <a:ea typeface="华文新魏" panose="02010800040101010101" pitchFamily="2" charset="-122"/>
                <a:sym typeface="+mn-ea"/>
              </a:rPr>
              <a:t>教授</a:t>
            </a:r>
            <a:endParaRPr lang="en-US"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题  目</a:t>
            </a:r>
            <a:r>
              <a:rPr lang="en-US" sz="5800" noProof="0" dirty="0" smtClean="0">
                <a:ln>
                  <a:noFill/>
                </a:ln>
                <a:effectLst/>
                <a:uLnTx/>
                <a:uFillTx/>
                <a:ea typeface="华文新魏" panose="02010800040101010101" pitchFamily="2" charset="-122"/>
                <a:sym typeface="+mn-ea"/>
              </a:rPr>
              <a:t>14</a:t>
            </a:r>
            <a:r>
              <a:rPr sz="5800" noProof="0" dirty="0" smtClean="0">
                <a:ln>
                  <a:noFill/>
                </a:ln>
                <a:effectLst/>
                <a:uLnTx/>
                <a:uFillTx/>
                <a:ea typeface="华文新魏" panose="02010800040101010101" pitchFamily="2" charset="-122"/>
                <a:sym typeface="+mn-ea"/>
              </a:rPr>
              <a:t>：直接聚焦和非聚焦反馈对不同语言水平初中生一般过去式学习的影</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                  响</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硕 士 生：胡梅林</a:t>
            </a:r>
            <a:endParaRPr sz="5800" noProof="0" dirty="0" smtClean="0">
              <a:ln>
                <a:noFill/>
              </a:ln>
              <a:effectLst/>
              <a:uLnTx/>
              <a:uFillTx/>
              <a:ea typeface="华文新魏" panose="02010800040101010101" pitchFamily="2" charset="-122"/>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r>
              <a:rPr sz="5800" noProof="0" dirty="0" smtClean="0">
                <a:ln>
                  <a:noFill/>
                </a:ln>
                <a:effectLst/>
                <a:uLnTx/>
                <a:uFillTx/>
                <a:ea typeface="华文新魏" panose="02010800040101010101" pitchFamily="2" charset="-122"/>
                <a:sym typeface="+mn-ea"/>
              </a:rPr>
              <a:t>导      师：</a:t>
            </a:r>
            <a:r>
              <a:rPr lang="zh-CN" sz="5800" noProof="0" dirty="0" smtClean="0">
                <a:ln>
                  <a:noFill/>
                </a:ln>
                <a:effectLst/>
                <a:uLnTx/>
                <a:uFillTx/>
                <a:ea typeface="华文新魏" panose="02010800040101010101" pitchFamily="2" charset="-122"/>
                <a:sym typeface="+mn-ea"/>
              </a:rPr>
              <a:t>王保昌  副</a:t>
            </a:r>
            <a:r>
              <a:rPr lang="zh-CN" sz="5800" noProof="0" dirty="0" smtClean="0">
                <a:ln>
                  <a:noFill/>
                </a:ln>
                <a:effectLst/>
                <a:uLnTx/>
                <a:uFillTx/>
                <a:ea typeface="华文新魏" panose="02010800040101010101" pitchFamily="2" charset="-122"/>
                <a:sym typeface="+mn-ea"/>
              </a:rPr>
              <a:t>教授</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sym typeface="+mn-ea"/>
            </a:endParaRPr>
          </a:p>
          <a:p>
            <a:pPr marL="349250" marR="0" lvl="0" indent="-349250" algn="l" defTabSz="836930" rtl="0" eaLnBrk="1" fontAlgn="base" latinLnBrk="0" hangingPunct="1">
              <a:lnSpc>
                <a:spcPts val="6500"/>
              </a:lnSpc>
              <a:spcBef>
                <a:spcPct val="0"/>
              </a:spcBef>
              <a:spcAft>
                <a:spcPct val="0"/>
              </a:spcAft>
              <a:buClrTx/>
              <a:buSzTx/>
              <a:buFontTx/>
              <a:buNone/>
            </a:pP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答辩委员会主席：</a:t>
            </a:r>
            <a:r>
              <a:rPr kumimoji="0" lang="zh-CN"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陈洪富</a:t>
            </a: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  教    授     （</a:t>
            </a:r>
            <a:r>
              <a:rPr kumimoji="0" lang="zh-CN"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闽江学院</a:t>
            </a: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委                    员：</a:t>
            </a:r>
            <a:r>
              <a:rPr kumimoji="0" lang="zh-CN"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周大明</a:t>
            </a: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  教    授     （</a:t>
            </a:r>
            <a:r>
              <a:rPr kumimoji="0" lang="zh-CN"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福建教育</a:t>
            </a: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学院）  </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                                </a:t>
            </a:r>
            <a:r>
              <a:rPr kumimoji="0" lang="zh-CN"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廖秋玲</a:t>
            </a: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  </a:t>
            </a:r>
            <a:r>
              <a:rPr kumimoji="0" lang="zh-CN"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副</a:t>
            </a: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教授     （福建师范大学外国语学院）</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                                </a:t>
            </a:r>
            <a:r>
              <a:rPr lang="zh-CN" sz="5800" noProof="0" dirty="0" smtClean="0">
                <a:ln>
                  <a:noFill/>
                </a:ln>
                <a:effectLst/>
                <a:uLnTx/>
                <a:uFillTx/>
                <a:ea typeface="华文新魏" panose="02010800040101010101" pitchFamily="2" charset="-122"/>
                <a:sym typeface="+mn-ea"/>
              </a:rPr>
              <a:t>李秀香</a:t>
            </a:r>
            <a:r>
              <a:rPr sz="5800" noProof="0" dirty="0" smtClean="0">
                <a:ln>
                  <a:noFill/>
                </a:ln>
                <a:effectLst/>
                <a:uLnTx/>
                <a:uFillTx/>
                <a:ea typeface="华文新魏" panose="02010800040101010101" pitchFamily="2" charset="-122"/>
                <a:sym typeface="+mn-ea"/>
              </a:rPr>
              <a:t>  </a:t>
            </a:r>
            <a:r>
              <a:rPr lang="zh-CN" sz="5800" noProof="0" dirty="0" smtClean="0">
                <a:ln>
                  <a:noFill/>
                </a:ln>
                <a:effectLst/>
                <a:uLnTx/>
                <a:uFillTx/>
                <a:ea typeface="华文新魏" panose="02010800040101010101" pitchFamily="2" charset="-122"/>
                <a:sym typeface="+mn-ea"/>
              </a:rPr>
              <a:t>博士讲师</a:t>
            </a:r>
            <a:r>
              <a:rPr sz="5800" noProof="0" dirty="0" smtClean="0">
                <a:ln>
                  <a:noFill/>
                </a:ln>
                <a:effectLst/>
                <a:uLnTx/>
                <a:uFillTx/>
                <a:ea typeface="华文新魏" panose="02010800040101010101" pitchFamily="2" charset="-122"/>
                <a:sym typeface="+mn-ea"/>
              </a:rPr>
              <a:t> （福建师范大学外国语学院）</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r>
              <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rPr>
              <a:t>                                </a:t>
            </a:r>
            <a:r>
              <a:rPr lang="zh-CN" sz="5800" noProof="0" dirty="0" smtClean="0">
                <a:ln>
                  <a:noFill/>
                </a:ln>
                <a:effectLst/>
                <a:uLnTx/>
                <a:uFillTx/>
                <a:ea typeface="华文新魏" panose="02010800040101010101" pitchFamily="2" charset="-122"/>
                <a:sym typeface="+mn-ea"/>
              </a:rPr>
              <a:t>王保昌</a:t>
            </a:r>
            <a:r>
              <a:rPr sz="5800" noProof="0" dirty="0" smtClean="0">
                <a:ln>
                  <a:noFill/>
                </a:ln>
                <a:effectLst/>
                <a:uLnTx/>
                <a:uFillTx/>
                <a:ea typeface="华文新魏" panose="02010800040101010101" pitchFamily="2" charset="-122"/>
                <a:sym typeface="+mn-ea"/>
              </a:rPr>
              <a:t>  </a:t>
            </a:r>
            <a:r>
              <a:rPr lang="zh-CN" sz="5800" noProof="0" dirty="0" smtClean="0">
                <a:ln>
                  <a:noFill/>
                </a:ln>
                <a:effectLst/>
                <a:uLnTx/>
                <a:uFillTx/>
                <a:ea typeface="华文新魏" panose="02010800040101010101" pitchFamily="2" charset="-122"/>
                <a:sym typeface="+mn-ea"/>
              </a:rPr>
              <a:t>副</a:t>
            </a:r>
            <a:r>
              <a:rPr sz="5800" noProof="0" dirty="0" smtClean="0">
                <a:ln>
                  <a:noFill/>
                </a:ln>
                <a:effectLst/>
                <a:uLnTx/>
                <a:uFillTx/>
                <a:ea typeface="华文新魏" panose="02010800040101010101" pitchFamily="2" charset="-122"/>
                <a:sym typeface="+mn-ea"/>
              </a:rPr>
              <a:t>教授     （福建师范大学</a:t>
            </a:r>
            <a:r>
              <a:rPr lang="zh-CN" sz="5800" noProof="0" dirty="0" smtClean="0">
                <a:ln>
                  <a:noFill/>
                </a:ln>
                <a:effectLst/>
                <a:uLnTx/>
                <a:uFillTx/>
                <a:ea typeface="华文新魏" panose="02010800040101010101" pitchFamily="2" charset="-122"/>
                <a:sym typeface="+mn-ea"/>
              </a:rPr>
              <a:t>外国语学院</a:t>
            </a:r>
            <a:r>
              <a:rPr sz="5800" noProof="0" dirty="0" smtClean="0">
                <a:ln>
                  <a:noFill/>
                </a:ln>
                <a:effectLst/>
                <a:uLnTx/>
                <a:uFillTx/>
                <a:ea typeface="华文新魏" panose="02010800040101010101" pitchFamily="2" charset="-122"/>
                <a:sym typeface="+mn-ea"/>
              </a:rPr>
              <a:t>）</a:t>
            </a:r>
            <a:endParaRPr kumimoji="0" sz="5800" b="0"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ctr" defTabSz="836930" rtl="0" eaLnBrk="1" fontAlgn="base" latinLnBrk="0" hangingPunct="1">
              <a:lnSpc>
                <a:spcPts val="6500"/>
              </a:lnSpc>
              <a:spcBef>
                <a:spcPct val="0"/>
              </a:spcBef>
              <a:spcAft>
                <a:spcPct val="0"/>
              </a:spcAft>
              <a:buClrTx/>
              <a:buSzTx/>
              <a:buFontTx/>
              <a:buNone/>
            </a:pPr>
            <a:endParaRPr kumimoji="0" lang="zh-CN" altLang="en-US" sz="10500" b="1" i="0" u="none" strike="noStrike" kern="1200" cap="none" spc="0" normalizeH="0" baseline="0" noProof="0" dirty="0" smtClean="0">
              <a:ln>
                <a:noFill/>
              </a:ln>
              <a:solidFill>
                <a:schemeClr val="tx1"/>
              </a:solidFill>
              <a:effectLst/>
              <a:uLnTx/>
              <a:uFillTx/>
              <a:latin typeface="Times New Roman" panose="02020603050405020304" pitchFamily="18" charset="0"/>
              <a:ea typeface="华文新魏" panose="02010800040101010101" pitchFamily="2" charset="-122"/>
              <a:cs typeface="+mn-cs"/>
            </a:endParaRPr>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3578225" rtl="0" eaLnBrk="1" fontAlgn="base" latinLnBrk="0" hangingPunct="1">
          <a:lnSpc>
            <a:spcPct val="100000"/>
          </a:lnSpc>
          <a:spcBef>
            <a:spcPct val="0"/>
          </a:spcBef>
          <a:spcAft>
            <a:spcPct val="0"/>
          </a:spcAft>
          <a:buClrTx/>
          <a:buSzTx/>
          <a:buFontTx/>
          <a:buNone/>
          <a:defRPr kumimoji="0" lang="zh-CN" altLang="en-US" sz="7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3578225" rtl="0" eaLnBrk="1" fontAlgn="base" latinLnBrk="0" hangingPunct="1">
          <a:lnSpc>
            <a:spcPct val="100000"/>
          </a:lnSpc>
          <a:spcBef>
            <a:spcPct val="0"/>
          </a:spcBef>
          <a:spcAft>
            <a:spcPct val="0"/>
          </a:spcAft>
          <a:buClrTx/>
          <a:buSzTx/>
          <a:buFontTx/>
          <a:buNone/>
          <a:defRPr kumimoji="0" lang="zh-CN" altLang="en-US" sz="7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1142</Words>
  <Application>WPS 演示</Application>
  <PresentationFormat/>
  <Paragraphs>56</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Times New Roman</vt:lpstr>
      <vt:lpstr>华文新魏</vt:lpstr>
      <vt:lpstr>微软雅黑</vt:lpstr>
      <vt:lpstr>Arial Unicode MS</vt:lpstr>
      <vt:lpstr>默认设计模板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lulu</cp:lastModifiedBy>
  <cp:revision>3</cp:revision>
  <dcterms:created xsi:type="dcterms:W3CDTF">2020-05-17T08:10:00Z</dcterms:created>
  <dcterms:modified xsi:type="dcterms:W3CDTF">2020-05-20T07:00:01Z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