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8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9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5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7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5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6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2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03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/>
            <a:endParaRPr lang="en-US" altLang="zh-CN" dirty="0"/>
          </a:p>
        </p:txBody>
      </p:sp>
      <p:sp>
        <p:nvSpPr>
          <p:cNvPr id="10486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0060" y="-4871085"/>
            <a:ext cx="29345255" cy="44025820"/>
          </a:xfrm>
          <a:prstGeom prst="rect">
            <a:avLst/>
          </a:prstGeom>
          <a:noFill/>
        </p:spPr>
      </p:pic>
      <p:sp>
        <p:nvSpPr>
          <p:cNvPr id="1048586" name="Rectangle 235"/>
          <p:cNvSpPr>
            <a:spLocks noChangeArrowheads="1"/>
          </p:cNvSpPr>
          <p:nvPr/>
        </p:nvSpPr>
        <p:spPr bwMode="auto">
          <a:xfrm>
            <a:off x="504825" y="864649"/>
            <a:ext cx="25347613" cy="33756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教育硕士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2020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1：基于英语学习活动观的高中英语阅读课堂观察量表编制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生：陈丽伊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师：吴世雄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2：基于高中英语阅读课教学行为的教学切片诊断结果有效性研究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生：陆琳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3：原型理论在初中英语同义词教学的应用研究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生：陈翠华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4：基于英语学科核心素养理论的初中英语阅读教学策略研究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生：张丹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张昌宋 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5：寓视觉素养培养于初中英语写作教学之中的实验研究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生：林婷唯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张昌宋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6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：基于不同输入模式下的续写和语言水平对于高中生词汇附带习得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的研究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：段文凯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师：尤泽顺 教授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7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：与书面纠正性反馈结合的读后续写对高中生英语写作能力的影响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生：叶紫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尤泽顺 教授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8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：多元智能理论视阈的初中词汇教学的实证研究 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</a:t>
            </a:r>
            <a:r>
              <a:rPr kumimoji="0" lang="en-US" alt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——</a:t>
            </a: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以霞浦第七中学为例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生：林瑾婧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钟焜茂 副教授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</a:t>
            </a:r>
            <a:r>
              <a:rPr lang="en-US" alt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9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：模因论视阈下“听说写一体”在高中英语写作教学中的实证研究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生：王梦霞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钟焜茂 副教授</a:t>
            </a:r>
            <a:endParaRPr lang="zh-CN" altLang="en-US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张昌宋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教    授 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）</a:t>
            </a:r>
            <a:endParaRPr kumimoji="0" lang="zh-CN" altLang="en-US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吴世雄  教    授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福建师范大学外国语学院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）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             尤泽顺  教    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钟焜茂  副教授 （龙岩学院）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杨丽玲  高级教师（福建师范大学附属中学）</a:t>
            </a:r>
            <a:endParaRPr kumimoji="0" lang="zh-CN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WPS 演示</Application>
  <PresentationFormat/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Voiceholic_君</cp:lastModifiedBy>
  <cp:revision>4</cp:revision>
  <dcterms:created xsi:type="dcterms:W3CDTF">2020-05-17T03:27:00Z</dcterms:created>
  <dcterms:modified xsi:type="dcterms:W3CDTF">2020-05-20T07:36:15Z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