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8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9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5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7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5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6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2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3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-143510" y="-2159635"/>
            <a:ext cx="26111835" cy="40484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教育硕士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1：注释与英语水平对高中生词汇附带习得的影响研究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生：罗慧珍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师：邓劲雷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2：初中生英语学习自我效能感及其信息源的调查研究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生：宋裕芬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师：邓劲雷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3：不同间隔时长对语义相关和无关词汇习得的影响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生：黄慧芳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师：李荣宝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4：重复阅读中主动词汇和被动词汇的附带习得及其认知机制：来自眼动研究的证据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生：叶淑蓊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师：李荣宝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5：性别与英语语言水平对英语句子阅读的影响：来自眼动研究的证据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生：李嘉荧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师：李荣宝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6：英语学习者视角下隐喻能力影响因素分析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生：郑艳红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师：李荣宝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7：不同趋近动机积极情绪对英语情感词加工的影响及其性别差异研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生：徐晓小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师：李荣宝 教授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8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：英语语音意识训练对不同英语水平高中生的阅读理解和单词拼读影      响的对比研究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生：黄琴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师：李荣宝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教授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9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：高中英语写作合作批改模式与批判性思维能力培养研究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生：陈芳芳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师：林元富 教授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10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：思维导图在高中英语语法教学中的应用研究</a:t>
            </a:r>
            <a:endParaRPr sz="5800" noProof="0" dirty="0" smtClean="0">
              <a:ln>
                <a:noFill/>
              </a:ln>
              <a:effectLst/>
              <a:uLnTx/>
              <a:uFillTx/>
              <a:latin typeface="+mn-lt"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硕 士 生：陈佳菁</a:t>
            </a:r>
            <a:endParaRPr sz="5800" noProof="0" dirty="0" smtClean="0">
              <a:ln>
                <a:noFill/>
              </a:ln>
              <a:effectLst/>
              <a:uLnTx/>
              <a:uFillTx/>
              <a:latin typeface="+mn-lt"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导      师：何雅文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教授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11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：范畴化理论在农村高中英语词汇教学的应用</a:t>
            </a:r>
            <a:endParaRPr sz="5800" noProof="0" dirty="0" smtClean="0">
              <a:ln>
                <a:noFill/>
              </a:ln>
              <a:effectLst/>
              <a:uLnTx/>
              <a:uFillTx/>
              <a:latin typeface="+mn-lt"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硕 士 生：董媛媛</a:t>
            </a:r>
            <a:endParaRPr sz="5800" noProof="0" dirty="0" smtClean="0">
              <a:ln>
                <a:noFill/>
              </a:ln>
              <a:effectLst/>
              <a:uLnTx/>
              <a:uFillTx/>
              <a:latin typeface="+mn-lt"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导      师：何雅文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教授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12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：产出导向法在高中英语写作中的应用研究</a:t>
            </a:r>
            <a:endParaRPr sz="5800" noProof="0" dirty="0" smtClean="0">
              <a:ln>
                <a:noFill/>
              </a:ln>
              <a:effectLst/>
              <a:uLnTx/>
              <a:uFillTx/>
              <a:latin typeface="+mn-lt"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硕 士 生：万雯娟</a:t>
            </a:r>
            <a:endParaRPr sz="5800" noProof="0" dirty="0" smtClean="0">
              <a:ln>
                <a:noFill/>
              </a:ln>
              <a:effectLst/>
              <a:uLnTx/>
              <a:uFillTx/>
              <a:latin typeface="+mn-lt"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导      师：何雅文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华文新魏" panose="02010800040101010101" pitchFamily="2" charset="-122"/>
                <a:sym typeface="+mn-ea"/>
              </a:rPr>
              <a:t>教授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林元富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教    授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李荣宝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教    授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邓劲雷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副教授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（福建师范大学外国语学院）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何雅文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林    艳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高级教师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附属中学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WPS 演示</Application>
  <PresentationFormat/>
  <Paragraphs>46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颜慕涵</cp:lastModifiedBy>
  <cp:revision>3</cp:revision>
  <dcterms:created xsi:type="dcterms:W3CDTF">2020-05-17T08:52:00Z</dcterms:created>
  <dcterms:modified xsi:type="dcterms:W3CDTF">2020-05-17T13:52:50Z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