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75945" y="2443577"/>
            <a:ext cx="25347613" cy="318382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教育硕士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1：福州方言区英语学习者语音范畴相似度与语音感知有效度的相关性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生：张戎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师：闫小斌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2：高中生英语词重音感知与听力理解能力的相关性研究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生：欧铭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闫小斌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3：场依存和场独立型认知风格对英语单元音习得的影响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生：张慧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闫小斌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4：学习动机与焦虑对英语单元音习得的影响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生：萧娜萍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闫小斌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5：初中生学习风格对英语辅音感知的影响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生：黄鹭铭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闫小斌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6：视觉信息与英语辅音感知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生：陈抒宇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闫小斌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7：福州方言区英语学习者与美国本族语者的语调特征对比实验研究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生：薛永辉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闫小斌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lang="zh-CN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答辩委员会主席：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杨良雄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正高级教师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（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福建省柘荣一中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委                    员：闫小斌  副教授         （福建师范大学外国语学院）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薛常明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林大津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        （福建师范大学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外国语学院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杜    敏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副教授        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620395" y="2341342"/>
            <a:ext cx="25347613" cy="30170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教育硕士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8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：双向翻译法对高中生英语写作中词汇丰富性的影响研究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 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刘群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 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薛常明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9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：翻转课堂在高中英语语法教学中的应用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 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杨秀敏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 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薛常明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10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：动态评估理论在中职英语阅读教学的应用研究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 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黄巧婷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 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薛常明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11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：福州地区小学六年级英语语音语流调查报告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 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林丽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 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林大津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12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：高中生英语零冠词使用分析——现状、误用影响因素及对策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 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游一帆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 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杜敏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lang="zh-CN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目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3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：读后续写在高中英语写作教学中的应用研究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 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吕婷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 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谢朝群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杨良雄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正高级教师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（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福建省柘荣一中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员：闫小斌  副教授         （福建师范大学外国语学院）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薛常明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   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林大津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    授         （福建师范大学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杜    敏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副教授        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WPS 演示</Application>
  <PresentationFormat/>
  <Paragraphs>72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默认设计模板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lulu</cp:lastModifiedBy>
  <cp:revision>10</cp:revision>
  <dcterms:created xsi:type="dcterms:W3CDTF">2020-05-17T10:56:00Z</dcterms:created>
  <dcterms:modified xsi:type="dcterms:W3CDTF">2020-05-20T07:12:23Z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