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8" r:id="rId3"/>
  </p:sldIdLst>
  <p:sldSz cx="25923875" cy="36725225"/>
  <p:notesSz cx="25099963" cy="35253613"/>
  <p:defaultTextStyle>
    <a:defPPr>
      <a:defRPr lang="zh-CN"/>
    </a:defPPr>
    <a:lvl1pPr marL="0" lvl="0"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71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1567">
          <p15:clr>
            <a:srgbClr val="A4A3A4"/>
          </p15:clr>
        </p15:guide>
        <p15:guide id="2" pos="81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94645"/>
  </p:normalViewPr>
  <p:slideViewPr>
    <p:cSldViewPr showGuides="1">
      <p:cViewPr varScale="1">
        <p:scale>
          <a:sx n="18" d="100"/>
          <a:sy n="18" d="100"/>
        </p:scale>
        <p:origin x="2168" y="244"/>
      </p:cViewPr>
      <p:guideLst>
        <p:guide orient="horz" pos="11567"/>
        <p:guide pos="8133"/>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0" name="Rectangle 2"/>
          <p:cNvSpPr>
            <a:spLocks noGrp="1" noChangeArrowheads="1"/>
          </p:cNvSpPr>
          <p:nvPr>
            <p:ph type="hdr" sz="quarter"/>
          </p:nvPr>
        </p:nvSpPr>
        <p:spPr bwMode="auto">
          <a:xfrm>
            <a:off x="2" y="1"/>
            <a:ext cx="3076575" cy="512763"/>
          </a:xfrm>
          <a:prstGeom prst="rect">
            <a:avLst/>
          </a:prstGeom>
          <a:noFill/>
          <a:ln w="9525">
            <a:noFill/>
            <a:miter lim="800000"/>
          </a:ln>
          <a:effectLst/>
        </p:spPr>
        <p:txBody>
          <a:bodyPr vert="horz" wrap="square" lIns="91492" tIns="45745" rIns="91492" bIns="45745" numCol="1" anchor="t" anchorCtr="0" compatLnSpc="1"/>
          <a:lstStyle>
            <a:lvl1pPr algn="l">
              <a:defRPr sz="1100"/>
            </a:lvl1pPr>
          </a:lstStyle>
          <a:p>
            <a:endParaRPr lang="en-US"/>
          </a:p>
        </p:txBody>
      </p:sp>
      <p:sp>
        <p:nvSpPr>
          <p:cNvPr id="1048641" name="Rectangle 3"/>
          <p:cNvSpPr>
            <a:spLocks noGrp="1" noChangeArrowheads="1"/>
          </p:cNvSpPr>
          <p:nvPr>
            <p:ph type="dt" idx="1"/>
          </p:nvPr>
        </p:nvSpPr>
        <p:spPr bwMode="auto">
          <a:xfrm>
            <a:off x="4021139" y="1"/>
            <a:ext cx="3076575" cy="512763"/>
          </a:xfrm>
          <a:prstGeom prst="rect">
            <a:avLst/>
          </a:prstGeom>
          <a:noFill/>
          <a:ln w="9525">
            <a:noFill/>
            <a:miter lim="800000"/>
          </a:ln>
          <a:effectLst/>
        </p:spPr>
        <p:txBody>
          <a:bodyPr vert="horz" wrap="square" lIns="91492" tIns="45745" rIns="91492" bIns="45745" numCol="1" anchor="t" anchorCtr="0" compatLnSpc="1"/>
          <a:lstStyle>
            <a:lvl1pPr algn="r">
              <a:defRPr sz="1100"/>
            </a:lvl1pPr>
          </a:lstStyle>
          <a:p>
            <a:endParaRPr lang="en-US"/>
          </a:p>
        </p:txBody>
      </p:sp>
      <p:sp>
        <p:nvSpPr>
          <p:cNvPr id="1048642"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ln>
          <a:effectLst/>
        </p:spPr>
      </p:sp>
      <p:sp>
        <p:nvSpPr>
          <p:cNvPr id="1048643" name="Rectangle 5"/>
          <p:cNvSpPr>
            <a:spLocks noGrp="1" noChangeArrowheads="1"/>
          </p:cNvSpPr>
          <p:nvPr>
            <p:ph type="body" sz="quarter" idx="3"/>
          </p:nvPr>
        </p:nvSpPr>
        <p:spPr bwMode="auto">
          <a:xfrm>
            <a:off x="709614" y="4862514"/>
            <a:ext cx="5680075" cy="4605337"/>
          </a:xfrm>
          <a:prstGeom prst="rect">
            <a:avLst/>
          </a:prstGeom>
          <a:noFill/>
          <a:ln w="9525">
            <a:noFill/>
            <a:miter lim="800000"/>
          </a:ln>
          <a:effectLst/>
        </p:spPr>
        <p:txBody>
          <a:bodyPr vert="horz" wrap="square" lIns="91492" tIns="45745" rIns="91492" bIns="45745"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4" name="Rectangle 6"/>
          <p:cNvSpPr>
            <a:spLocks noGrp="1" noChangeArrowheads="1"/>
          </p:cNvSpPr>
          <p:nvPr>
            <p:ph type="ftr" sz="quarter" idx="4"/>
          </p:nvPr>
        </p:nvSpPr>
        <p:spPr bwMode="auto">
          <a:xfrm>
            <a:off x="2" y="9720264"/>
            <a:ext cx="3076575" cy="512762"/>
          </a:xfrm>
          <a:prstGeom prst="rect">
            <a:avLst/>
          </a:prstGeom>
          <a:noFill/>
          <a:ln w="9525">
            <a:noFill/>
            <a:miter lim="800000"/>
          </a:ln>
          <a:effectLst/>
        </p:spPr>
        <p:txBody>
          <a:bodyPr vert="horz" wrap="square" lIns="91492" tIns="45745" rIns="91492" bIns="45745" numCol="1" anchor="b" anchorCtr="0" compatLnSpc="1"/>
          <a:lstStyle>
            <a:lvl1pPr algn="l">
              <a:defRPr sz="1100"/>
            </a:lvl1pPr>
          </a:lstStyle>
          <a:p>
            <a:endParaRPr lang="en-US"/>
          </a:p>
        </p:txBody>
      </p:sp>
      <p:sp>
        <p:nvSpPr>
          <p:cNvPr id="1048645" name="Rectangle 7"/>
          <p:cNvSpPr>
            <a:spLocks noGrp="1" noChangeArrowheads="1"/>
          </p:cNvSpPr>
          <p:nvPr>
            <p:ph type="sldNum" sz="quarter" idx="5"/>
          </p:nvPr>
        </p:nvSpPr>
        <p:spPr bwMode="auto">
          <a:xfrm>
            <a:off x="4021139" y="9720264"/>
            <a:ext cx="3076575" cy="512762"/>
          </a:xfrm>
          <a:prstGeom prst="rect">
            <a:avLst/>
          </a:prstGeom>
          <a:noFill/>
          <a:ln w="9525">
            <a:noFill/>
            <a:miter lim="800000"/>
          </a:ln>
          <a:effectLst/>
        </p:spPr>
        <p:txBody>
          <a:bodyPr vert="horz" wrap="square" lIns="91492" tIns="45745" rIns="91492" bIns="45745" numCol="1" anchor="b" anchorCtr="0" compatLnSpc="1"/>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195513" y="766763"/>
            <a:ext cx="2708275" cy="3838575"/>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944688" y="11409363"/>
            <a:ext cx="22034500" cy="7870825"/>
          </a:xfrm>
        </p:spPr>
        <p:txBody>
          <a:bodyPr/>
          <a:lstStyle/>
          <a:p>
            <a:r>
              <a:rPr lang="zh-CN" altLang="en-US"/>
              <a:t>单击此处编辑母版标题样式</a:t>
            </a:r>
          </a:p>
        </p:txBody>
      </p:sp>
      <p:sp>
        <p:nvSpPr>
          <p:cNvPr id="1048582" name="副标题 2"/>
          <p:cNvSpPr>
            <a:spLocks noGrp="1"/>
          </p:cNvSpPr>
          <p:nvPr>
            <p:ph type="subTitle" idx="1"/>
          </p:nvPr>
        </p:nvSpPr>
        <p:spPr>
          <a:xfrm>
            <a:off x="3889375" y="20810538"/>
            <a:ext cx="18146713" cy="9385300"/>
          </a:xfrm>
        </p:spPr>
        <p:txBody>
          <a:bodyPr/>
          <a:lstStyle>
            <a:lvl1pPr marL="0" indent="0" algn="ctr">
              <a:buNone/>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单击此处编辑母版副标题样式</a:t>
            </a:r>
          </a:p>
        </p:txBody>
      </p:sp>
      <p:sp>
        <p:nvSpPr>
          <p:cNvPr id="1048583" name="日期占位符 3"/>
          <p:cNvSpPr>
            <a:spLocks noGrp="1"/>
          </p:cNvSpPr>
          <p:nvPr>
            <p:ph type="dt" sz="half" idx="10"/>
          </p:nvPr>
        </p:nvSpPr>
        <p:spPr/>
        <p:txBody>
          <a:bodyPr/>
          <a:lstStyle/>
          <a:p>
            <a:pPr lvl="0" eaLnBrk="1" hangingPunct="1"/>
            <a:endParaRPr lang="en-US" altLang="zh-CN" dirty="0"/>
          </a:p>
        </p:txBody>
      </p:sp>
      <p:sp>
        <p:nvSpPr>
          <p:cNvPr id="1048584" name="页脚占位符 4"/>
          <p:cNvSpPr>
            <a:spLocks noGrp="1"/>
          </p:cNvSpPr>
          <p:nvPr>
            <p:ph type="ftr" sz="quarter" idx="11"/>
          </p:nvPr>
        </p:nvSpPr>
        <p:spPr/>
        <p:txBody>
          <a:bodyPr/>
          <a:lstStyle/>
          <a:p>
            <a:pPr lvl="0" eaLnBrk="1" hangingPunct="1"/>
            <a:endParaRPr lang="en-US" altLang="zh-CN" dirty="0"/>
          </a:p>
        </p:txBody>
      </p:sp>
      <p:sp>
        <p:nvSpPr>
          <p:cNvPr id="1048585" name="灯片编号占位符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8607" name="标题 1"/>
          <p:cNvSpPr>
            <a:spLocks noGrp="1"/>
          </p:cNvSpPr>
          <p:nvPr>
            <p:ph type="title"/>
          </p:nvPr>
        </p:nvSpPr>
        <p:spPr/>
        <p:txBody>
          <a:bodyPr/>
          <a:lstStyle/>
          <a:p>
            <a:r>
              <a:rPr lang="zh-CN" altLang="en-US"/>
              <a:t>单击此处编辑母版标题样式</a:t>
            </a:r>
          </a:p>
        </p:txBody>
      </p:sp>
      <p:sp>
        <p:nvSpPr>
          <p:cNvPr id="1048608"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09" name="日期占位符 3"/>
          <p:cNvSpPr>
            <a:spLocks noGrp="1"/>
          </p:cNvSpPr>
          <p:nvPr>
            <p:ph type="dt" sz="half" idx="10"/>
          </p:nvPr>
        </p:nvSpPr>
        <p:spPr/>
        <p:txBody>
          <a:bodyPr/>
          <a:lstStyle/>
          <a:p>
            <a:pPr lvl="0" eaLnBrk="1" hangingPunct="1"/>
            <a:endParaRPr lang="en-US" altLang="zh-CN" dirty="0"/>
          </a:p>
        </p:txBody>
      </p:sp>
      <p:sp>
        <p:nvSpPr>
          <p:cNvPr id="1048610" name="页脚占位符 4"/>
          <p:cNvSpPr>
            <a:spLocks noGrp="1"/>
          </p:cNvSpPr>
          <p:nvPr>
            <p:ph type="ftr" sz="quarter" idx="11"/>
          </p:nvPr>
        </p:nvSpPr>
        <p:spPr/>
        <p:txBody>
          <a:bodyPr/>
          <a:lstStyle/>
          <a:p>
            <a:pPr lvl="0" eaLnBrk="1" hangingPunct="1"/>
            <a:endParaRPr lang="en-US" altLang="zh-CN" dirty="0"/>
          </a:p>
        </p:txBody>
      </p:sp>
      <p:sp>
        <p:nvSpPr>
          <p:cNvPr id="1048611" name="灯片编号占位符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8591" name="竖排标题 1"/>
          <p:cNvSpPr>
            <a:spLocks noGrp="1"/>
          </p:cNvSpPr>
          <p:nvPr>
            <p:ph type="title" orient="vert"/>
          </p:nvPr>
        </p:nvSpPr>
        <p:spPr>
          <a:xfrm>
            <a:off x="18794413" y="1471613"/>
            <a:ext cx="5832475" cy="31334075"/>
          </a:xfrm>
        </p:spPr>
        <p:txBody>
          <a:bodyPr vert="eaVert"/>
          <a:lstStyle/>
          <a:p>
            <a:r>
              <a:rPr lang="zh-CN" altLang="en-US"/>
              <a:t>单击此处编辑母版标题样式</a:t>
            </a:r>
          </a:p>
        </p:txBody>
      </p:sp>
      <p:sp>
        <p:nvSpPr>
          <p:cNvPr id="1048592" name="竖排文字占位符 2"/>
          <p:cNvSpPr>
            <a:spLocks noGrp="1"/>
          </p:cNvSpPr>
          <p:nvPr>
            <p:ph type="body" orient="vert" idx="1"/>
          </p:nvPr>
        </p:nvSpPr>
        <p:spPr>
          <a:xfrm>
            <a:off x="1296988" y="1471613"/>
            <a:ext cx="17345025" cy="313340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3" name="日期占位符 3"/>
          <p:cNvSpPr>
            <a:spLocks noGrp="1"/>
          </p:cNvSpPr>
          <p:nvPr>
            <p:ph type="dt" sz="half" idx="10"/>
          </p:nvPr>
        </p:nvSpPr>
        <p:spPr/>
        <p:txBody>
          <a:bodyPr/>
          <a:lstStyle/>
          <a:p>
            <a:pPr lvl="0" eaLnBrk="1" hangingPunct="1"/>
            <a:endParaRPr lang="en-US" altLang="zh-CN" dirty="0"/>
          </a:p>
        </p:txBody>
      </p:sp>
      <p:sp>
        <p:nvSpPr>
          <p:cNvPr id="1048594" name="页脚占位符 4"/>
          <p:cNvSpPr>
            <a:spLocks noGrp="1"/>
          </p:cNvSpPr>
          <p:nvPr>
            <p:ph type="ftr" sz="quarter" idx="11"/>
          </p:nvPr>
        </p:nvSpPr>
        <p:spPr/>
        <p:txBody>
          <a:bodyPr/>
          <a:lstStyle/>
          <a:p>
            <a:pPr lvl="0" eaLnBrk="1" hangingPunct="1"/>
            <a:endParaRPr lang="en-US" altLang="zh-CN" dirty="0"/>
          </a:p>
        </p:txBody>
      </p:sp>
      <p:sp>
        <p:nvSpPr>
          <p:cNvPr id="1048595" name="灯片编号占位符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596" name="标题 1"/>
          <p:cNvSpPr>
            <a:spLocks noGrp="1"/>
          </p:cNvSpPr>
          <p:nvPr>
            <p:ph type="title"/>
          </p:nvPr>
        </p:nvSpPr>
        <p:spPr/>
        <p:txBody>
          <a:bodyPr/>
          <a:lstStyle/>
          <a:p>
            <a:r>
              <a:rPr lang="zh-CN" altLang="en-US"/>
              <a:t>单击此处编辑母版标题样式</a:t>
            </a:r>
          </a:p>
        </p:txBody>
      </p:sp>
      <p:sp>
        <p:nvSpPr>
          <p:cNvPr id="1048597"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598" name="日期占位符 3"/>
          <p:cNvSpPr>
            <a:spLocks noGrp="1"/>
          </p:cNvSpPr>
          <p:nvPr>
            <p:ph type="dt" sz="half" idx="10"/>
          </p:nvPr>
        </p:nvSpPr>
        <p:spPr/>
        <p:txBody>
          <a:bodyPr/>
          <a:lstStyle/>
          <a:p>
            <a:pPr lvl="0" eaLnBrk="1" hangingPunct="1"/>
            <a:endParaRPr lang="en-US" altLang="zh-CN" dirty="0"/>
          </a:p>
        </p:txBody>
      </p:sp>
      <p:sp>
        <p:nvSpPr>
          <p:cNvPr id="1048599" name="页脚占位符 4"/>
          <p:cNvSpPr>
            <a:spLocks noGrp="1"/>
          </p:cNvSpPr>
          <p:nvPr>
            <p:ph type="ftr" sz="quarter" idx="11"/>
          </p:nvPr>
        </p:nvSpPr>
        <p:spPr/>
        <p:txBody>
          <a:bodyPr/>
          <a:lstStyle/>
          <a:p>
            <a:pPr lvl="0" eaLnBrk="1" hangingPunct="1"/>
            <a:endParaRPr lang="en-US" altLang="zh-CN" dirty="0"/>
          </a:p>
        </p:txBody>
      </p:sp>
      <p:sp>
        <p:nvSpPr>
          <p:cNvPr id="1048600" name="灯片编号占位符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612" name="标题 1"/>
          <p:cNvSpPr>
            <a:spLocks noGrp="1"/>
          </p:cNvSpPr>
          <p:nvPr>
            <p:ph type="title"/>
          </p:nvPr>
        </p:nvSpPr>
        <p:spPr>
          <a:xfrm>
            <a:off x="2047875" y="23599775"/>
            <a:ext cx="22034500" cy="7292975"/>
          </a:xfrm>
        </p:spPr>
        <p:txBody>
          <a:bodyPr anchor="t"/>
          <a:lstStyle>
            <a:lvl1pPr algn="l">
              <a:defRPr sz="4000" b="1" cap="all"/>
            </a:lvl1pPr>
          </a:lstStyle>
          <a:p>
            <a:r>
              <a:rPr lang="zh-CN" altLang="en-US"/>
              <a:t>单击此处编辑母版标题样式</a:t>
            </a:r>
          </a:p>
        </p:txBody>
      </p:sp>
      <p:sp>
        <p:nvSpPr>
          <p:cNvPr id="1048613" name="文本占位符 2"/>
          <p:cNvSpPr>
            <a:spLocks noGrp="1"/>
          </p:cNvSpPr>
          <p:nvPr>
            <p:ph type="body" idx="1"/>
          </p:nvPr>
        </p:nvSpPr>
        <p:spPr>
          <a:xfrm>
            <a:off x="2047875" y="15565438"/>
            <a:ext cx="22034500" cy="80343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1048614" name="日期占位符 3"/>
          <p:cNvSpPr>
            <a:spLocks noGrp="1"/>
          </p:cNvSpPr>
          <p:nvPr>
            <p:ph type="dt" sz="half" idx="10"/>
          </p:nvPr>
        </p:nvSpPr>
        <p:spPr/>
        <p:txBody>
          <a:bodyPr/>
          <a:lstStyle/>
          <a:p>
            <a:pPr lvl="0" eaLnBrk="1" hangingPunct="1"/>
            <a:endParaRPr lang="en-US" altLang="zh-CN" dirty="0"/>
          </a:p>
        </p:txBody>
      </p:sp>
      <p:sp>
        <p:nvSpPr>
          <p:cNvPr id="1048615" name="页脚占位符 4"/>
          <p:cNvSpPr>
            <a:spLocks noGrp="1"/>
          </p:cNvSpPr>
          <p:nvPr>
            <p:ph type="ftr" sz="quarter" idx="11"/>
          </p:nvPr>
        </p:nvSpPr>
        <p:spPr/>
        <p:txBody>
          <a:bodyPr/>
          <a:lstStyle/>
          <a:p>
            <a:pPr lvl="0" eaLnBrk="1" hangingPunct="1"/>
            <a:endParaRPr lang="en-US" altLang="zh-CN" dirty="0"/>
          </a:p>
        </p:txBody>
      </p:sp>
      <p:sp>
        <p:nvSpPr>
          <p:cNvPr id="1048616" name="灯片编号占位符 5"/>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17" name="标题 1"/>
          <p:cNvSpPr>
            <a:spLocks noGrp="1"/>
          </p:cNvSpPr>
          <p:nvPr>
            <p:ph type="title"/>
          </p:nvPr>
        </p:nvSpPr>
        <p:spPr/>
        <p:txBody>
          <a:bodyPr/>
          <a:lstStyle/>
          <a:p>
            <a:r>
              <a:rPr lang="zh-CN" altLang="en-US"/>
              <a:t>单击此处编辑母版标题样式</a:t>
            </a:r>
          </a:p>
        </p:txBody>
      </p:sp>
      <p:sp>
        <p:nvSpPr>
          <p:cNvPr id="1048618" name="内容占位符 2"/>
          <p:cNvSpPr>
            <a:spLocks noGrp="1"/>
          </p:cNvSpPr>
          <p:nvPr>
            <p:ph sz="half" idx="1"/>
          </p:nvPr>
        </p:nvSpPr>
        <p:spPr>
          <a:xfrm>
            <a:off x="1296988" y="8569325"/>
            <a:ext cx="11588750" cy="2423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19" name="内容占位符 3"/>
          <p:cNvSpPr>
            <a:spLocks noGrp="1"/>
          </p:cNvSpPr>
          <p:nvPr>
            <p:ph sz="half" idx="2"/>
          </p:nvPr>
        </p:nvSpPr>
        <p:spPr>
          <a:xfrm>
            <a:off x="13038138" y="8569325"/>
            <a:ext cx="11588750" cy="2423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0" name="日期占位符 4"/>
          <p:cNvSpPr>
            <a:spLocks noGrp="1"/>
          </p:cNvSpPr>
          <p:nvPr>
            <p:ph type="dt" sz="half" idx="10"/>
          </p:nvPr>
        </p:nvSpPr>
        <p:spPr/>
        <p:txBody>
          <a:bodyPr/>
          <a:lstStyle/>
          <a:p>
            <a:pPr lvl="0" eaLnBrk="1" hangingPunct="1"/>
            <a:endParaRPr lang="en-US" altLang="zh-CN" dirty="0"/>
          </a:p>
        </p:txBody>
      </p:sp>
      <p:sp>
        <p:nvSpPr>
          <p:cNvPr id="1048621" name="页脚占位符 5"/>
          <p:cNvSpPr>
            <a:spLocks noGrp="1"/>
          </p:cNvSpPr>
          <p:nvPr>
            <p:ph type="ftr" sz="quarter" idx="11"/>
          </p:nvPr>
        </p:nvSpPr>
        <p:spPr/>
        <p:txBody>
          <a:bodyPr/>
          <a:lstStyle/>
          <a:p>
            <a:pPr lvl="0" eaLnBrk="1" hangingPunct="1"/>
            <a:endParaRPr lang="en-US" altLang="zh-CN" dirty="0"/>
          </a:p>
        </p:txBody>
      </p:sp>
      <p:sp>
        <p:nvSpPr>
          <p:cNvPr id="1048622" name="灯片编号占位符 6"/>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23" name="标题 1"/>
          <p:cNvSpPr>
            <a:spLocks noGrp="1"/>
          </p:cNvSpPr>
          <p:nvPr>
            <p:ph type="title"/>
          </p:nvPr>
        </p:nvSpPr>
        <p:spPr>
          <a:xfrm>
            <a:off x="1296988" y="1470025"/>
            <a:ext cx="23331487" cy="6121400"/>
          </a:xfrm>
        </p:spPr>
        <p:txBody>
          <a:bodyPr/>
          <a:lstStyle/>
          <a:p>
            <a:r>
              <a:rPr lang="zh-CN" altLang="en-US"/>
              <a:t>单击此处编辑母版标题样式</a:t>
            </a:r>
          </a:p>
        </p:txBody>
      </p:sp>
      <p:sp>
        <p:nvSpPr>
          <p:cNvPr id="1048624" name="文本占位符 2"/>
          <p:cNvSpPr>
            <a:spLocks noGrp="1"/>
          </p:cNvSpPr>
          <p:nvPr>
            <p:ph type="body" idx="1"/>
          </p:nvPr>
        </p:nvSpPr>
        <p:spPr>
          <a:xfrm>
            <a:off x="1296988" y="8220075"/>
            <a:ext cx="11453812" cy="3425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25" name="内容占位符 3"/>
          <p:cNvSpPr>
            <a:spLocks noGrp="1"/>
          </p:cNvSpPr>
          <p:nvPr>
            <p:ph sz="half" idx="2"/>
          </p:nvPr>
        </p:nvSpPr>
        <p:spPr>
          <a:xfrm>
            <a:off x="1296988" y="11645900"/>
            <a:ext cx="11453812" cy="211597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6" name="文本占位符 4"/>
          <p:cNvSpPr>
            <a:spLocks noGrp="1"/>
          </p:cNvSpPr>
          <p:nvPr>
            <p:ph type="body" sz="quarter" idx="3"/>
          </p:nvPr>
        </p:nvSpPr>
        <p:spPr>
          <a:xfrm>
            <a:off x="13168313" y="8220075"/>
            <a:ext cx="11460162" cy="3425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48627" name="内容占位符 5"/>
          <p:cNvSpPr>
            <a:spLocks noGrp="1"/>
          </p:cNvSpPr>
          <p:nvPr>
            <p:ph sz="quarter" idx="4"/>
          </p:nvPr>
        </p:nvSpPr>
        <p:spPr>
          <a:xfrm>
            <a:off x="13168313" y="11645900"/>
            <a:ext cx="11460162" cy="211597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28" name="日期占位符 6"/>
          <p:cNvSpPr>
            <a:spLocks noGrp="1"/>
          </p:cNvSpPr>
          <p:nvPr>
            <p:ph type="dt" sz="half" idx="10"/>
          </p:nvPr>
        </p:nvSpPr>
        <p:spPr/>
        <p:txBody>
          <a:bodyPr/>
          <a:lstStyle/>
          <a:p>
            <a:pPr lvl="0" eaLnBrk="1" hangingPunct="1"/>
            <a:endParaRPr lang="en-US" altLang="zh-CN" dirty="0"/>
          </a:p>
        </p:txBody>
      </p:sp>
      <p:sp>
        <p:nvSpPr>
          <p:cNvPr id="1048629" name="页脚占位符 7"/>
          <p:cNvSpPr>
            <a:spLocks noGrp="1"/>
          </p:cNvSpPr>
          <p:nvPr>
            <p:ph type="ftr" sz="quarter" idx="11"/>
          </p:nvPr>
        </p:nvSpPr>
        <p:spPr/>
        <p:txBody>
          <a:bodyPr/>
          <a:lstStyle/>
          <a:p>
            <a:pPr lvl="0" eaLnBrk="1" hangingPunct="1"/>
            <a:endParaRPr lang="en-US" altLang="zh-CN" dirty="0"/>
          </a:p>
        </p:txBody>
      </p:sp>
      <p:sp>
        <p:nvSpPr>
          <p:cNvPr id="1048630" name="灯片编号占位符 8"/>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587" name="标题 1"/>
          <p:cNvSpPr>
            <a:spLocks noGrp="1"/>
          </p:cNvSpPr>
          <p:nvPr>
            <p:ph type="title"/>
          </p:nvPr>
        </p:nvSpPr>
        <p:spPr/>
        <p:txBody>
          <a:bodyPr/>
          <a:lstStyle/>
          <a:p>
            <a:r>
              <a:rPr lang="zh-CN" altLang="en-US"/>
              <a:t>单击此处编辑母版标题样式</a:t>
            </a:r>
          </a:p>
        </p:txBody>
      </p:sp>
      <p:sp>
        <p:nvSpPr>
          <p:cNvPr id="1048588" name="日期占位符 2"/>
          <p:cNvSpPr>
            <a:spLocks noGrp="1"/>
          </p:cNvSpPr>
          <p:nvPr>
            <p:ph type="dt" sz="half" idx="10"/>
          </p:nvPr>
        </p:nvSpPr>
        <p:spPr/>
        <p:txBody>
          <a:bodyPr/>
          <a:lstStyle/>
          <a:p>
            <a:pPr lvl="0" eaLnBrk="1" hangingPunct="1"/>
            <a:endParaRPr lang="en-US" altLang="zh-CN" dirty="0"/>
          </a:p>
        </p:txBody>
      </p:sp>
      <p:sp>
        <p:nvSpPr>
          <p:cNvPr id="1048589" name="页脚占位符 3"/>
          <p:cNvSpPr>
            <a:spLocks noGrp="1"/>
          </p:cNvSpPr>
          <p:nvPr>
            <p:ph type="ftr" sz="quarter" idx="11"/>
          </p:nvPr>
        </p:nvSpPr>
        <p:spPr/>
        <p:txBody>
          <a:bodyPr/>
          <a:lstStyle/>
          <a:p>
            <a:pPr lvl="0" eaLnBrk="1" hangingPunct="1"/>
            <a:endParaRPr lang="en-US" altLang="zh-CN" dirty="0"/>
          </a:p>
        </p:txBody>
      </p:sp>
      <p:sp>
        <p:nvSpPr>
          <p:cNvPr id="1048590" name="灯片编号占位符 4"/>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31" name="日期占位符 1"/>
          <p:cNvSpPr>
            <a:spLocks noGrp="1"/>
          </p:cNvSpPr>
          <p:nvPr>
            <p:ph type="dt" sz="half" idx="10"/>
          </p:nvPr>
        </p:nvSpPr>
        <p:spPr/>
        <p:txBody>
          <a:bodyPr/>
          <a:lstStyle/>
          <a:p>
            <a:pPr lvl="0" eaLnBrk="1" hangingPunct="1"/>
            <a:endParaRPr lang="en-US" altLang="zh-CN" dirty="0"/>
          </a:p>
        </p:txBody>
      </p:sp>
      <p:sp>
        <p:nvSpPr>
          <p:cNvPr id="1048632" name="页脚占位符 2"/>
          <p:cNvSpPr>
            <a:spLocks noGrp="1"/>
          </p:cNvSpPr>
          <p:nvPr>
            <p:ph type="ftr" sz="quarter" idx="11"/>
          </p:nvPr>
        </p:nvSpPr>
        <p:spPr/>
        <p:txBody>
          <a:bodyPr/>
          <a:lstStyle/>
          <a:p>
            <a:pPr lvl="0" eaLnBrk="1" hangingPunct="1"/>
            <a:endParaRPr lang="en-US" altLang="zh-CN" dirty="0"/>
          </a:p>
        </p:txBody>
      </p:sp>
      <p:sp>
        <p:nvSpPr>
          <p:cNvPr id="1048633" name="灯片编号占位符 3"/>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8634" name="标题 1"/>
          <p:cNvSpPr>
            <a:spLocks noGrp="1"/>
          </p:cNvSpPr>
          <p:nvPr>
            <p:ph type="title"/>
          </p:nvPr>
        </p:nvSpPr>
        <p:spPr>
          <a:xfrm>
            <a:off x="1296988" y="1462088"/>
            <a:ext cx="8528050" cy="6223000"/>
          </a:xfrm>
        </p:spPr>
        <p:txBody>
          <a:bodyPr anchor="b"/>
          <a:lstStyle>
            <a:lvl1pPr algn="l">
              <a:defRPr sz="2000" b="1"/>
            </a:lvl1pPr>
          </a:lstStyle>
          <a:p>
            <a:r>
              <a:rPr lang="zh-CN" altLang="en-US"/>
              <a:t>单击此处编辑母版标题样式</a:t>
            </a:r>
          </a:p>
        </p:txBody>
      </p:sp>
      <p:sp>
        <p:nvSpPr>
          <p:cNvPr id="1048635" name="内容占位符 2"/>
          <p:cNvSpPr>
            <a:spLocks noGrp="1"/>
          </p:cNvSpPr>
          <p:nvPr>
            <p:ph idx="1"/>
          </p:nvPr>
        </p:nvSpPr>
        <p:spPr>
          <a:xfrm>
            <a:off x="10136188" y="1462088"/>
            <a:ext cx="14492287" cy="31343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636" name="文本占位符 3"/>
          <p:cNvSpPr>
            <a:spLocks noGrp="1"/>
          </p:cNvSpPr>
          <p:nvPr>
            <p:ph type="body" sz="half" idx="2"/>
          </p:nvPr>
        </p:nvSpPr>
        <p:spPr>
          <a:xfrm>
            <a:off x="1296988" y="7685088"/>
            <a:ext cx="8528050" cy="2512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637" name="日期占位符 4"/>
          <p:cNvSpPr>
            <a:spLocks noGrp="1"/>
          </p:cNvSpPr>
          <p:nvPr>
            <p:ph type="dt" sz="half" idx="10"/>
          </p:nvPr>
        </p:nvSpPr>
        <p:spPr/>
        <p:txBody>
          <a:bodyPr/>
          <a:lstStyle/>
          <a:p>
            <a:pPr lvl="0" eaLnBrk="1" hangingPunct="1"/>
            <a:endParaRPr lang="en-US" altLang="zh-CN" dirty="0"/>
          </a:p>
        </p:txBody>
      </p:sp>
      <p:sp>
        <p:nvSpPr>
          <p:cNvPr id="1048638" name="页脚占位符 5"/>
          <p:cNvSpPr>
            <a:spLocks noGrp="1"/>
          </p:cNvSpPr>
          <p:nvPr>
            <p:ph type="ftr" sz="quarter" idx="11"/>
          </p:nvPr>
        </p:nvSpPr>
        <p:spPr/>
        <p:txBody>
          <a:bodyPr/>
          <a:lstStyle/>
          <a:p>
            <a:pPr lvl="0" eaLnBrk="1" hangingPunct="1"/>
            <a:endParaRPr lang="en-US" altLang="zh-CN" dirty="0"/>
          </a:p>
        </p:txBody>
      </p:sp>
      <p:sp>
        <p:nvSpPr>
          <p:cNvPr id="1048639" name="灯片编号占位符 6"/>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01" name="标题 1"/>
          <p:cNvSpPr>
            <a:spLocks noGrp="1"/>
          </p:cNvSpPr>
          <p:nvPr>
            <p:ph type="title"/>
          </p:nvPr>
        </p:nvSpPr>
        <p:spPr>
          <a:xfrm>
            <a:off x="5081588" y="25707975"/>
            <a:ext cx="15554325" cy="3035300"/>
          </a:xfrm>
        </p:spPr>
        <p:txBody>
          <a:bodyPr anchor="b"/>
          <a:lstStyle>
            <a:lvl1pPr algn="l">
              <a:defRPr sz="2000" b="1"/>
            </a:lvl1pPr>
          </a:lstStyle>
          <a:p>
            <a:r>
              <a:rPr lang="zh-CN" altLang="en-US"/>
              <a:t>单击此处编辑母版标题样式</a:t>
            </a:r>
          </a:p>
        </p:txBody>
      </p:sp>
      <p:sp>
        <p:nvSpPr>
          <p:cNvPr id="1048602" name="图片占位符 2"/>
          <p:cNvSpPr>
            <a:spLocks noGrp="1"/>
          </p:cNvSpPr>
          <p:nvPr>
            <p:ph type="pic" idx="1"/>
          </p:nvPr>
        </p:nvSpPr>
        <p:spPr>
          <a:xfrm>
            <a:off x="5081588" y="3281363"/>
            <a:ext cx="15554325" cy="22034500"/>
          </a:xfrm>
        </p:spPr>
        <p:txBody>
          <a:bodyPr vert="horz" wrap="square" lIns="356912" tIns="178452" rIns="356912" bIns="178452"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3578225" rtl="0" eaLnBrk="1" fontAlgn="base" latinLnBrk="0" hangingPunct="1">
              <a:lnSpc>
                <a:spcPct val="100000"/>
              </a:lnSpc>
              <a:spcBef>
                <a:spcPct val="20000"/>
              </a:spcBef>
              <a:spcAft>
                <a:spcPct val="0"/>
              </a:spcAft>
              <a:buClrTx/>
              <a:buSzTx/>
              <a:buFontTx/>
              <a:buNone/>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1048603" name="文本占位符 3"/>
          <p:cNvSpPr>
            <a:spLocks noGrp="1"/>
          </p:cNvSpPr>
          <p:nvPr>
            <p:ph type="body" sz="half" idx="2"/>
          </p:nvPr>
        </p:nvSpPr>
        <p:spPr>
          <a:xfrm>
            <a:off x="5081588" y="28743275"/>
            <a:ext cx="15554325" cy="4310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48604" name="日期占位符 4"/>
          <p:cNvSpPr>
            <a:spLocks noGrp="1"/>
          </p:cNvSpPr>
          <p:nvPr>
            <p:ph type="dt" sz="half" idx="10"/>
          </p:nvPr>
        </p:nvSpPr>
        <p:spPr/>
        <p:txBody>
          <a:bodyPr/>
          <a:lstStyle/>
          <a:p>
            <a:pPr lvl="0" eaLnBrk="1" hangingPunct="1"/>
            <a:endParaRPr lang="en-US" altLang="zh-CN" dirty="0"/>
          </a:p>
        </p:txBody>
      </p:sp>
      <p:sp>
        <p:nvSpPr>
          <p:cNvPr id="1048605" name="页脚占位符 5"/>
          <p:cNvSpPr>
            <a:spLocks noGrp="1"/>
          </p:cNvSpPr>
          <p:nvPr>
            <p:ph type="ftr" sz="quarter" idx="11"/>
          </p:nvPr>
        </p:nvSpPr>
        <p:spPr/>
        <p:txBody>
          <a:bodyPr/>
          <a:lstStyle/>
          <a:p>
            <a:pPr lvl="0" eaLnBrk="1" hangingPunct="1"/>
            <a:endParaRPr lang="en-US" altLang="zh-CN" dirty="0"/>
          </a:p>
        </p:txBody>
      </p:sp>
      <p:sp>
        <p:nvSpPr>
          <p:cNvPr id="1048606" name="灯片编号占位符 6"/>
          <p:cNvSpPr>
            <a:spLocks noGrp="1"/>
          </p:cNvSpPr>
          <p:nvPr>
            <p:ph type="sldNum" sz="quarter" idx="12"/>
          </p:nvPr>
        </p:nvSpPr>
        <p:spPr/>
        <p:txBody>
          <a:body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576" name="Rectangle 2"/>
          <p:cNvSpPr>
            <a:spLocks noGrp="1"/>
          </p:cNvSpPr>
          <p:nvPr>
            <p:ph type="title"/>
          </p:nvPr>
        </p:nvSpPr>
        <p:spPr>
          <a:xfrm>
            <a:off x="1296988" y="1471613"/>
            <a:ext cx="23329900" cy="6121400"/>
          </a:xfrm>
          <a:prstGeom prst="rect">
            <a:avLst/>
          </a:prstGeom>
          <a:noFill/>
          <a:ln w="9525">
            <a:noFill/>
          </a:ln>
        </p:spPr>
        <p:txBody>
          <a:bodyPr lIns="356912" tIns="178452" rIns="356912" bIns="178452" anchor="ctr"/>
          <a:lstStyle/>
          <a:p>
            <a:pPr lvl="0"/>
            <a:r>
              <a:rPr lang="zh-CN" altLang="en-US" dirty="0"/>
              <a:t>单击此处编辑母版标题样式</a:t>
            </a:r>
          </a:p>
        </p:txBody>
      </p:sp>
      <p:sp>
        <p:nvSpPr>
          <p:cNvPr id="1048577" name="Rectangle 3"/>
          <p:cNvSpPr>
            <a:spLocks noGrp="1"/>
          </p:cNvSpPr>
          <p:nvPr>
            <p:ph type="body" idx="1"/>
          </p:nvPr>
        </p:nvSpPr>
        <p:spPr>
          <a:xfrm>
            <a:off x="1296988" y="8569325"/>
            <a:ext cx="23329900" cy="24236363"/>
          </a:xfrm>
          <a:prstGeom prst="rect">
            <a:avLst/>
          </a:prstGeom>
          <a:noFill/>
          <a:ln w="9525">
            <a:noFill/>
          </a:ln>
        </p:spPr>
        <p:txBody>
          <a:bodyPr lIns="356912" tIns="178452" rIns="356912" bIns="178452"/>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578" name="Rectangle 4"/>
          <p:cNvSpPr>
            <a:spLocks noGrp="1" noChangeArrowheads="1"/>
          </p:cNvSpPr>
          <p:nvPr>
            <p:ph type="dt" sz="half" idx="2"/>
          </p:nvPr>
        </p:nvSpPr>
        <p:spPr bwMode="auto">
          <a:xfrm>
            <a:off x="1296988" y="33440688"/>
            <a:ext cx="6048375" cy="2549525"/>
          </a:xfrm>
          <a:prstGeom prst="rect">
            <a:avLst/>
          </a:prstGeom>
          <a:noFill/>
          <a:ln w="9525">
            <a:noFill/>
            <a:miter lim="800000"/>
          </a:ln>
          <a:effectLst/>
        </p:spPr>
        <p:txBody>
          <a:bodyPr vert="horz" wrap="square" lIns="356912" tIns="178452" rIns="356912" bIns="178452" numCol="1" anchor="t" anchorCtr="0" compatLnSpc="1"/>
          <a:lstStyle>
            <a:lvl1pPr>
              <a:defRPr sz="5600">
                <a:latin typeface="Arial" panose="020B0604020202020204" pitchFamily="34" charset="0"/>
              </a:defRPr>
            </a:lvl1pPr>
          </a:lstStyle>
          <a:p>
            <a:pPr lvl="0" eaLnBrk="1" hangingPunct="1"/>
            <a:endParaRPr lang="en-US" altLang="zh-CN" dirty="0"/>
          </a:p>
        </p:txBody>
      </p:sp>
      <p:sp>
        <p:nvSpPr>
          <p:cNvPr id="1048579" name="Rectangle 5"/>
          <p:cNvSpPr>
            <a:spLocks noGrp="1" noChangeArrowheads="1"/>
          </p:cNvSpPr>
          <p:nvPr>
            <p:ph type="ftr" sz="quarter" idx="3"/>
          </p:nvPr>
        </p:nvSpPr>
        <p:spPr bwMode="auto">
          <a:xfrm>
            <a:off x="8856663" y="33440688"/>
            <a:ext cx="8210550" cy="2549525"/>
          </a:xfrm>
          <a:prstGeom prst="rect">
            <a:avLst/>
          </a:prstGeom>
          <a:noFill/>
          <a:ln w="9525">
            <a:noFill/>
            <a:miter lim="800000"/>
          </a:ln>
          <a:effectLst/>
        </p:spPr>
        <p:txBody>
          <a:bodyPr vert="horz" wrap="square" lIns="356912" tIns="178452" rIns="356912" bIns="178452" numCol="1" anchor="t" anchorCtr="0" compatLnSpc="1"/>
          <a:lstStyle>
            <a:lvl1pPr algn="ctr">
              <a:defRPr sz="5600">
                <a:latin typeface="Arial" panose="020B0604020202020204" pitchFamily="34" charset="0"/>
              </a:defRPr>
            </a:lvl1pPr>
          </a:lstStyle>
          <a:p>
            <a:pPr lvl="0" eaLnBrk="1" hangingPunct="1"/>
            <a:endParaRPr lang="en-US" altLang="zh-CN" dirty="0"/>
          </a:p>
        </p:txBody>
      </p:sp>
      <p:sp>
        <p:nvSpPr>
          <p:cNvPr id="1048580" name="Rectangle 6"/>
          <p:cNvSpPr>
            <a:spLocks noGrp="1" noChangeArrowheads="1"/>
          </p:cNvSpPr>
          <p:nvPr>
            <p:ph type="sldNum" sz="quarter" idx="4"/>
          </p:nvPr>
        </p:nvSpPr>
        <p:spPr bwMode="auto">
          <a:xfrm>
            <a:off x="18578513" y="33440688"/>
            <a:ext cx="6048375" cy="2549525"/>
          </a:xfrm>
          <a:prstGeom prst="rect">
            <a:avLst/>
          </a:prstGeom>
          <a:noFill/>
          <a:ln w="9525">
            <a:noFill/>
            <a:miter lim="800000"/>
          </a:ln>
          <a:effectLst/>
        </p:spPr>
        <p:txBody>
          <a:bodyPr vert="horz" wrap="square" lIns="356912" tIns="178452" rIns="356912" bIns="178452" numCol="1" anchor="t" anchorCtr="0" compatLnSpc="1"/>
          <a:lstStyle>
            <a:lvl1pPr algn="r">
              <a:defRPr sz="5600">
                <a:latin typeface="Arial" panose="020B0604020202020204" pitchFamily="34" charset="0"/>
              </a:defRPr>
            </a:lvl1pPr>
          </a:lstStyle>
          <a:p>
            <a:pPr lvl="0" eaLnBrk="1" hangingPunct="1"/>
            <a:fld id="{9A0DB2DC-4C9A-4742-B13C-FB6460FD3503}" type="slidenum">
              <a:rPr lang="en-US" altLang="zh-CN" dirty="0"/>
              <a:t>‹#›</a:t>
            </a:fld>
            <a:endParaRPr lang="en-US" altLang="zh-CN"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3578225" rtl="0" fontAlgn="base">
        <a:spcBef>
          <a:spcPct val="0"/>
        </a:spcBef>
        <a:spcAft>
          <a:spcPct val="0"/>
        </a:spcAft>
        <a:defRPr sz="17200">
          <a:solidFill>
            <a:schemeClr val="tx2"/>
          </a:solidFill>
          <a:latin typeface="+mj-lt"/>
          <a:ea typeface="+mj-ea"/>
          <a:cs typeface="+mj-cs"/>
        </a:defRPr>
      </a:lvl1pPr>
      <a:lvl2pPr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2pPr>
      <a:lvl3pPr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3pPr>
      <a:lvl4pPr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4pPr>
      <a:lvl5pPr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5pPr>
      <a:lvl6pPr marL="457200"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6pPr>
      <a:lvl7pPr marL="914400"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7pPr>
      <a:lvl8pPr marL="1371600"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8pPr>
      <a:lvl9pPr marL="1828800" algn="ctr" defTabSz="3578225" rtl="0" fontAlgn="base">
        <a:spcBef>
          <a:spcPct val="0"/>
        </a:spcBef>
        <a:spcAft>
          <a:spcPct val="0"/>
        </a:spcAft>
        <a:defRPr sz="17200">
          <a:solidFill>
            <a:schemeClr val="tx2"/>
          </a:solidFill>
          <a:latin typeface="Arial" panose="020B0604020202020204" pitchFamily="34" charset="0"/>
          <a:ea typeface="宋体" panose="02010600030101010101" pitchFamily="2" charset="-122"/>
        </a:defRPr>
      </a:lvl9pPr>
    </p:titleStyle>
    <p:bodyStyle>
      <a:lvl1pPr marL="1339850" indent="-1339850" algn="l" defTabSz="3578225" rtl="0" fontAlgn="base">
        <a:spcBef>
          <a:spcPct val="20000"/>
        </a:spcBef>
        <a:spcAft>
          <a:spcPct val="0"/>
        </a:spcAft>
        <a:buChar char="•"/>
        <a:defRPr sz="12700">
          <a:solidFill>
            <a:schemeClr val="tx1"/>
          </a:solidFill>
          <a:latin typeface="+mn-lt"/>
          <a:ea typeface="+mn-ea"/>
          <a:cs typeface="+mn-cs"/>
        </a:defRPr>
      </a:lvl1pPr>
      <a:lvl2pPr marL="2907030" indent="-1114425" algn="l" defTabSz="3578225" rtl="0" fontAlgn="base">
        <a:spcBef>
          <a:spcPct val="20000"/>
        </a:spcBef>
        <a:spcAft>
          <a:spcPct val="0"/>
        </a:spcAft>
        <a:buChar char="–"/>
        <a:defRPr sz="10800">
          <a:solidFill>
            <a:schemeClr val="tx1"/>
          </a:solidFill>
          <a:latin typeface="+mn-lt"/>
          <a:ea typeface="+mn-ea"/>
        </a:defRPr>
      </a:lvl2pPr>
      <a:lvl3pPr marL="4473575" indent="-895350" algn="l" defTabSz="3578225" rtl="0" fontAlgn="base">
        <a:spcBef>
          <a:spcPct val="20000"/>
        </a:spcBef>
        <a:spcAft>
          <a:spcPct val="0"/>
        </a:spcAft>
        <a:buChar char="•"/>
        <a:defRPr sz="9300">
          <a:solidFill>
            <a:schemeClr val="tx1"/>
          </a:solidFill>
          <a:latin typeface="+mn-lt"/>
          <a:ea typeface="+mn-ea"/>
        </a:defRPr>
      </a:lvl3pPr>
      <a:lvl4pPr marL="6266180" indent="-897255" algn="l" defTabSz="3578225" rtl="0" fontAlgn="base">
        <a:spcBef>
          <a:spcPct val="20000"/>
        </a:spcBef>
        <a:spcAft>
          <a:spcPct val="0"/>
        </a:spcAft>
        <a:buChar char="–"/>
        <a:defRPr sz="7900">
          <a:solidFill>
            <a:schemeClr val="tx1"/>
          </a:solidFill>
          <a:latin typeface="+mn-lt"/>
          <a:ea typeface="+mn-ea"/>
        </a:defRPr>
      </a:lvl4pPr>
      <a:lvl5pPr marL="8050530" indent="-889000" algn="l" defTabSz="3578225" rtl="0" fontAlgn="base">
        <a:spcBef>
          <a:spcPct val="20000"/>
        </a:spcBef>
        <a:spcAft>
          <a:spcPct val="0"/>
        </a:spcAft>
        <a:buChar char="»"/>
        <a:defRPr sz="7900">
          <a:solidFill>
            <a:schemeClr val="tx1"/>
          </a:solidFill>
          <a:latin typeface="+mn-lt"/>
          <a:ea typeface="+mn-ea"/>
        </a:defRPr>
      </a:lvl5pPr>
      <a:lvl6pPr marL="8507730" indent="-889000" algn="l" defTabSz="3578225" rtl="0" fontAlgn="base">
        <a:spcBef>
          <a:spcPct val="20000"/>
        </a:spcBef>
        <a:spcAft>
          <a:spcPct val="0"/>
        </a:spcAft>
        <a:buChar char="»"/>
        <a:defRPr sz="7900">
          <a:solidFill>
            <a:schemeClr val="tx1"/>
          </a:solidFill>
          <a:latin typeface="+mn-lt"/>
          <a:ea typeface="+mn-ea"/>
        </a:defRPr>
      </a:lvl6pPr>
      <a:lvl7pPr marL="8964930" indent="-889000" algn="l" defTabSz="3578225" rtl="0" fontAlgn="base">
        <a:spcBef>
          <a:spcPct val="20000"/>
        </a:spcBef>
        <a:spcAft>
          <a:spcPct val="0"/>
        </a:spcAft>
        <a:buChar char="»"/>
        <a:defRPr sz="7900">
          <a:solidFill>
            <a:schemeClr val="tx1"/>
          </a:solidFill>
          <a:latin typeface="+mn-lt"/>
          <a:ea typeface="+mn-ea"/>
        </a:defRPr>
      </a:lvl7pPr>
      <a:lvl8pPr marL="9422130" indent="-889000" algn="l" defTabSz="3578225" rtl="0" fontAlgn="base">
        <a:spcBef>
          <a:spcPct val="20000"/>
        </a:spcBef>
        <a:spcAft>
          <a:spcPct val="0"/>
        </a:spcAft>
        <a:buChar char="»"/>
        <a:defRPr sz="7900">
          <a:solidFill>
            <a:schemeClr val="tx1"/>
          </a:solidFill>
          <a:latin typeface="+mn-lt"/>
          <a:ea typeface="+mn-ea"/>
        </a:defRPr>
      </a:lvl8pPr>
      <a:lvl9pPr marL="9879330" indent="-889000" algn="l" defTabSz="3578225" rtl="0" fontAlgn="base">
        <a:spcBef>
          <a:spcPct val="20000"/>
        </a:spcBef>
        <a:spcAft>
          <a:spcPct val="0"/>
        </a:spcAft>
        <a:buChar char="»"/>
        <a:defRPr sz="7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97152" name="Picture 3" descr="C:\Users\Administrator\Desktop\背景.jpg"/>
          <p:cNvPicPr>
            <a:picLocks noChangeAspect="1" noChangeArrowheads="1"/>
          </p:cNvPicPr>
          <p:nvPr/>
        </p:nvPicPr>
        <p:blipFill>
          <a:blip r:embed="rId3" cstate="print"/>
          <a:srcRect/>
          <a:stretch>
            <a:fillRect/>
          </a:stretch>
        </p:blipFill>
        <p:spPr bwMode="auto">
          <a:xfrm>
            <a:off x="-93989" y="-2159668"/>
            <a:ext cx="26111703" cy="39172352"/>
          </a:xfrm>
          <a:prstGeom prst="rect">
            <a:avLst/>
          </a:prstGeom>
          <a:noFill/>
        </p:spPr>
      </p:pic>
      <p:sp>
        <p:nvSpPr>
          <p:cNvPr id="1048586" name="Rectangle 235"/>
          <p:cNvSpPr>
            <a:spLocks noChangeArrowheads="1"/>
          </p:cNvSpPr>
          <p:nvPr/>
        </p:nvSpPr>
        <p:spPr bwMode="auto">
          <a:xfrm>
            <a:off x="288290" y="1954041"/>
            <a:ext cx="25347613" cy="27196318"/>
          </a:xfrm>
          <a:prstGeom prst="rect">
            <a:avLst/>
          </a:prstGeom>
          <a:noFill/>
          <a:ln w="9525">
            <a:noFill/>
            <a:miter lim="800000"/>
          </a:ln>
          <a:effectLst/>
        </p:spPr>
        <p:txBody>
          <a:bodyPr wrap="square" lIns="83494" tIns="41733" rIns="83494" bIns="41733" anchor="ctr">
            <a:spAutoFit/>
          </a:bodyPr>
          <a:lstStyle/>
          <a:p>
            <a:pPr marL="349250" marR="0" lvl="0" indent="-349250" algn="ctr" defTabSz="836930" rtl="0" eaLnBrk="1" fontAlgn="base" latinLnBrk="0" hangingPunct="1">
              <a:lnSpc>
                <a:spcPct val="100000"/>
              </a:lnSpc>
              <a:spcBef>
                <a:spcPct val="0"/>
              </a:spcBef>
              <a:spcAft>
                <a:spcPct val="0"/>
              </a:spcAft>
              <a:buClrTx/>
              <a:buSzTx/>
              <a:buFontTx/>
              <a:buNone/>
            </a:pPr>
            <a:r>
              <a:rPr kumimoji="0" lang="zh-CN" altLang="en-US" sz="9200" b="1" i="0" u="none" strike="noStrike" kern="1200" cap="none" spc="0" normalizeH="0" baseline="0" noProof="0" dirty="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rPr>
              <a:t>外国语学院</a:t>
            </a:r>
            <a:endParaRPr kumimoji="0" lang="en-US" altLang="zh-CN" sz="9200" b="1" i="0" u="none" strike="noStrike" kern="1200" cap="none" spc="0" normalizeH="0" baseline="0" noProof="0" dirty="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endParaRPr>
          </a:p>
          <a:p>
            <a:pPr marL="349250" marR="0" lvl="0" indent="-349250" algn="ctr" defTabSz="836930" rtl="0" eaLnBrk="1" fontAlgn="base" latinLnBrk="0" hangingPunct="1">
              <a:lnSpc>
                <a:spcPct val="100000"/>
              </a:lnSpc>
              <a:spcBef>
                <a:spcPct val="0"/>
              </a:spcBef>
              <a:spcAft>
                <a:spcPct val="0"/>
              </a:spcAft>
              <a:buClrTx/>
              <a:buSzTx/>
              <a:buFontTx/>
              <a:buNone/>
            </a:pPr>
            <a:r>
              <a:rPr kumimoji="0" lang="zh-CN" altLang="en-US" sz="9200" b="1" i="0" u="none" strike="noStrike" kern="1200" cap="none" spc="0" normalizeH="0" baseline="0" noProof="0" dirty="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rPr>
              <a:t>教育硕士 </a:t>
            </a:r>
            <a:r>
              <a:rPr kumimoji="0" lang="en-US" altLang="zh-CN" sz="9200" b="1" i="0" u="none" strike="noStrike" kern="1200" cap="none" spc="0" normalizeH="0" baseline="0" noProof="0" dirty="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rPr>
              <a:t>2020</a:t>
            </a:r>
            <a:r>
              <a:rPr kumimoji="0" lang="zh-CN" altLang="en-US" sz="9200" b="1" i="0" u="none" strike="noStrike" kern="1200" cap="none" spc="0" normalizeH="0" baseline="0" noProof="0" dirty="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rPr>
              <a:t>届毕业研究生学位论文答辩</a:t>
            </a:r>
          </a:p>
          <a:p>
            <a:pPr marL="349250" marR="0" lvl="0" indent="-349250" algn="l" defTabSz="836930" rtl="0" eaLnBrk="1" fontAlgn="base" latinLnBrk="0" hangingPunct="1">
              <a:lnSpc>
                <a:spcPts val="6500"/>
              </a:lnSpc>
              <a:spcBef>
                <a:spcPct val="0"/>
              </a:spcBef>
              <a:spcAft>
                <a:spcPct val="0"/>
              </a:spcAft>
              <a:buClrTx/>
              <a:buSzTx/>
              <a:buFontTx/>
              <a:buNone/>
            </a:pPr>
            <a:endParaRPr kumimoji="0" lang="zh-CN" altLang="en-US" sz="8500" b="0" i="0" u="none" strike="noStrike" kern="1200" cap="none" spc="0" normalizeH="0" baseline="0" noProof="0" dirty="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indent="-349250" defTabSz="836930">
              <a:lnSpc>
                <a:spcPts val="6500"/>
              </a:lnSpc>
            </a:pPr>
            <a:r>
              <a:rPr lang="zh-CN" altLang="zh-CN" sz="5800" dirty="0">
                <a:ea typeface="华文新魏" panose="02010800040101010101" pitchFamily="2" charset="-122"/>
              </a:rPr>
              <a:t>题</a:t>
            </a:r>
            <a:r>
              <a:rPr lang="en-US" altLang="zh-CN" sz="5800" dirty="0">
                <a:ea typeface="华文新魏" panose="02010800040101010101" pitchFamily="2" charset="-122"/>
              </a:rPr>
              <a:t> </a:t>
            </a:r>
            <a:r>
              <a:rPr lang="zh-CN" altLang="zh-CN" sz="5800" dirty="0">
                <a:ea typeface="华文新魏" panose="02010800040101010101" pitchFamily="2" charset="-122"/>
              </a:rPr>
              <a:t>目</a:t>
            </a:r>
            <a:r>
              <a:rPr lang="en-US" altLang="zh-CN" sz="5800" dirty="0">
                <a:ea typeface="华文新魏" panose="02010800040101010101" pitchFamily="2" charset="-122"/>
              </a:rPr>
              <a:t> 1</a:t>
            </a:r>
            <a:r>
              <a:rPr lang="zh-CN" altLang="zh-CN" sz="5800" dirty="0">
                <a:ea typeface="华文新魏" panose="02010800040101010101" pitchFamily="2" charset="-122"/>
              </a:rPr>
              <a:t>：影视字幕呈现方式和教学模式对高中生词汇习得的影响</a:t>
            </a:r>
          </a:p>
          <a:p>
            <a:pPr marL="349250" indent="-349250" defTabSz="836930">
              <a:lnSpc>
                <a:spcPts val="6500"/>
              </a:lnSpc>
            </a:pPr>
            <a:r>
              <a:rPr lang="zh-CN" altLang="zh-CN" sz="5800" dirty="0">
                <a:ea typeface="华文新魏" panose="02010800040101010101" pitchFamily="2" charset="-122"/>
              </a:rPr>
              <a:t>硕士生：丘智华</a:t>
            </a:r>
          </a:p>
          <a:p>
            <a:pPr marL="349250" indent="-349250" defTabSz="836930">
              <a:lnSpc>
                <a:spcPts val="6500"/>
              </a:lnSpc>
            </a:pPr>
            <a:r>
              <a:rPr lang="zh-CN" altLang="zh-CN" sz="5800" dirty="0">
                <a:ea typeface="华文新魏" panose="02010800040101010101" pitchFamily="2" charset="-122"/>
              </a:rPr>
              <a:t>导 </a:t>
            </a:r>
            <a:r>
              <a:rPr lang="en-US" altLang="zh-CN" sz="5800" dirty="0">
                <a:ea typeface="华文新魏" panose="02010800040101010101" pitchFamily="2" charset="-122"/>
              </a:rPr>
              <a:t>  </a:t>
            </a:r>
            <a:r>
              <a:rPr lang="zh-CN" altLang="zh-CN" sz="5800" dirty="0">
                <a:ea typeface="华文新魏" panose="02010800040101010101" pitchFamily="2" charset="-122"/>
              </a:rPr>
              <a:t> 师：王峰 副教授</a:t>
            </a:r>
          </a:p>
          <a:p>
            <a:pPr marL="349250" indent="-349250" defTabSz="836930">
              <a:lnSpc>
                <a:spcPts val="6500"/>
              </a:lnSpc>
            </a:pPr>
            <a:r>
              <a:rPr lang="zh-CN" altLang="zh-CN" sz="5800" dirty="0">
                <a:ea typeface="华文新魏" panose="02010800040101010101" pitchFamily="2" charset="-122"/>
              </a:rPr>
              <a:t>题</a:t>
            </a:r>
            <a:r>
              <a:rPr lang="en-US" altLang="zh-CN" sz="5800" dirty="0">
                <a:ea typeface="华文新魏" panose="02010800040101010101" pitchFamily="2" charset="-122"/>
              </a:rPr>
              <a:t> </a:t>
            </a:r>
            <a:r>
              <a:rPr lang="zh-CN" altLang="zh-CN" sz="5800" dirty="0">
                <a:ea typeface="华文新魏" panose="02010800040101010101" pitchFamily="2" charset="-122"/>
              </a:rPr>
              <a:t>目</a:t>
            </a:r>
            <a:r>
              <a:rPr lang="en-US" altLang="zh-CN" sz="5800" dirty="0">
                <a:ea typeface="华文新魏" panose="02010800040101010101" pitchFamily="2" charset="-122"/>
              </a:rPr>
              <a:t> 2</a:t>
            </a:r>
            <a:r>
              <a:rPr lang="zh-CN" altLang="zh-CN" sz="5800" dirty="0">
                <a:ea typeface="华文新魏" panose="02010800040101010101" pitchFamily="2" charset="-122"/>
              </a:rPr>
              <a:t>：英语学习活动观下的高中英语课堂互动分析</a:t>
            </a:r>
          </a:p>
          <a:p>
            <a:pPr marL="349250" indent="-349250" defTabSz="836930">
              <a:lnSpc>
                <a:spcPts val="6500"/>
              </a:lnSpc>
            </a:pPr>
            <a:r>
              <a:rPr lang="zh-CN" altLang="zh-CN" sz="5800" dirty="0">
                <a:ea typeface="华文新魏" panose="02010800040101010101" pitchFamily="2" charset="-122"/>
              </a:rPr>
              <a:t>硕士生：胡立鑫</a:t>
            </a:r>
          </a:p>
          <a:p>
            <a:pPr marL="349250" indent="-349250" defTabSz="836930">
              <a:lnSpc>
                <a:spcPts val="6500"/>
              </a:lnSpc>
            </a:pPr>
            <a:r>
              <a:rPr lang="zh-CN" altLang="zh-CN" sz="5800" dirty="0">
                <a:ea typeface="华文新魏" panose="02010800040101010101" pitchFamily="2" charset="-122"/>
              </a:rPr>
              <a:t>导  </a:t>
            </a:r>
            <a:r>
              <a:rPr lang="en-US" altLang="zh-CN" sz="5800" dirty="0">
                <a:ea typeface="华文新魏" panose="02010800040101010101" pitchFamily="2" charset="-122"/>
              </a:rPr>
              <a:t>  </a:t>
            </a:r>
            <a:r>
              <a:rPr lang="zh-CN" altLang="zh-CN" sz="5800" dirty="0">
                <a:ea typeface="华文新魏" panose="02010800040101010101" pitchFamily="2" charset="-122"/>
              </a:rPr>
              <a:t>师：王峰 副教授</a:t>
            </a:r>
          </a:p>
          <a:p>
            <a:pPr marL="349250" indent="-349250" defTabSz="836930">
              <a:lnSpc>
                <a:spcPts val="6500"/>
              </a:lnSpc>
            </a:pPr>
            <a:r>
              <a:rPr lang="zh-CN" altLang="zh-CN" sz="5800" dirty="0">
                <a:ea typeface="华文新魏" panose="02010800040101010101" pitchFamily="2" charset="-122"/>
              </a:rPr>
              <a:t>题</a:t>
            </a:r>
            <a:r>
              <a:rPr lang="en-US" altLang="zh-CN" sz="5800" dirty="0">
                <a:ea typeface="华文新魏" panose="02010800040101010101" pitchFamily="2" charset="-122"/>
              </a:rPr>
              <a:t> </a:t>
            </a:r>
            <a:r>
              <a:rPr lang="zh-CN" altLang="zh-CN" sz="5800" dirty="0">
                <a:ea typeface="华文新魏" panose="02010800040101010101" pitchFamily="2" charset="-122"/>
              </a:rPr>
              <a:t>目</a:t>
            </a:r>
            <a:r>
              <a:rPr lang="en-US" altLang="zh-CN" sz="5800" dirty="0">
                <a:ea typeface="华文新魏" panose="02010800040101010101" pitchFamily="2" charset="-122"/>
              </a:rPr>
              <a:t> 3</a:t>
            </a:r>
            <a:r>
              <a:rPr lang="zh-CN" altLang="zh-CN" sz="5800" dirty="0">
                <a:ea typeface="华文新魏" panose="02010800040101010101" pitchFamily="2" charset="-122"/>
              </a:rPr>
              <a:t>：基于思维导图的“以读促写”教学法在初中英语写作教学中的运用</a:t>
            </a:r>
            <a:endParaRPr lang="en-US" altLang="zh-CN" sz="5800" dirty="0">
              <a:ea typeface="华文新魏" panose="02010800040101010101" pitchFamily="2" charset="-122"/>
            </a:endParaRPr>
          </a:p>
          <a:p>
            <a:pPr marL="349250" indent="-349250" defTabSz="836930">
              <a:lnSpc>
                <a:spcPts val="6500"/>
              </a:lnSpc>
            </a:pPr>
            <a:r>
              <a:rPr lang="en-US" altLang="zh-CN" sz="5800" dirty="0">
                <a:ea typeface="华文新魏" panose="02010800040101010101" pitchFamily="2" charset="-122"/>
              </a:rPr>
              <a:t>                </a:t>
            </a:r>
            <a:r>
              <a:rPr lang="zh-CN" altLang="zh-CN" sz="5800" dirty="0">
                <a:ea typeface="华文新魏" panose="02010800040101010101" pitchFamily="2" charset="-122"/>
              </a:rPr>
              <a:t>研究</a:t>
            </a:r>
            <a:endParaRPr lang="en-US" altLang="zh-CN" sz="5800" dirty="0">
              <a:ea typeface="华文新魏" panose="02010800040101010101" pitchFamily="2" charset="-122"/>
            </a:endParaRPr>
          </a:p>
          <a:p>
            <a:pPr marL="349250" indent="-349250" defTabSz="836930">
              <a:lnSpc>
                <a:spcPts val="6500"/>
              </a:lnSpc>
            </a:pPr>
            <a:r>
              <a:rPr lang="zh-CN" altLang="zh-CN" sz="5800" dirty="0">
                <a:ea typeface="华文新魏" panose="02010800040101010101" pitchFamily="2" charset="-122"/>
              </a:rPr>
              <a:t>硕士生：陈颖</a:t>
            </a:r>
          </a:p>
          <a:p>
            <a:pPr marL="349250" indent="-349250" defTabSz="836930">
              <a:lnSpc>
                <a:spcPts val="6500"/>
              </a:lnSpc>
            </a:pPr>
            <a:r>
              <a:rPr lang="zh-CN" altLang="zh-CN" sz="5800" dirty="0">
                <a:ea typeface="华文新魏" panose="02010800040101010101" pitchFamily="2" charset="-122"/>
              </a:rPr>
              <a:t>导</a:t>
            </a:r>
            <a:r>
              <a:rPr lang="en-US" altLang="zh-CN" sz="5800" dirty="0">
                <a:ea typeface="华文新魏" panose="02010800040101010101" pitchFamily="2" charset="-122"/>
              </a:rPr>
              <a:t>  </a:t>
            </a:r>
            <a:r>
              <a:rPr lang="zh-CN" altLang="zh-CN" sz="5800" dirty="0">
                <a:ea typeface="华文新魏" panose="02010800040101010101" pitchFamily="2" charset="-122"/>
              </a:rPr>
              <a:t>  师：王峰 副教授</a:t>
            </a:r>
          </a:p>
          <a:p>
            <a:pPr marL="349250" indent="-349250" defTabSz="836930">
              <a:lnSpc>
                <a:spcPts val="6500"/>
              </a:lnSpc>
            </a:pPr>
            <a:r>
              <a:rPr lang="zh-CN" altLang="zh-CN" sz="5800" dirty="0">
                <a:ea typeface="华文新魏" panose="02010800040101010101" pitchFamily="2" charset="-122"/>
              </a:rPr>
              <a:t>题</a:t>
            </a:r>
            <a:r>
              <a:rPr lang="en-US" altLang="zh-CN" sz="5800" dirty="0">
                <a:ea typeface="华文新魏" panose="02010800040101010101" pitchFamily="2" charset="-122"/>
              </a:rPr>
              <a:t> </a:t>
            </a:r>
            <a:r>
              <a:rPr lang="zh-CN" altLang="zh-CN" sz="5800" dirty="0">
                <a:ea typeface="华文新魏" panose="02010800040101010101" pitchFamily="2" charset="-122"/>
              </a:rPr>
              <a:t>目</a:t>
            </a:r>
            <a:r>
              <a:rPr lang="en-US" altLang="zh-CN" sz="5800" dirty="0">
                <a:ea typeface="华文新魏" panose="02010800040101010101" pitchFamily="2" charset="-122"/>
              </a:rPr>
              <a:t> 4</a:t>
            </a:r>
            <a:r>
              <a:rPr lang="zh-CN" altLang="zh-CN" sz="5800" dirty="0">
                <a:ea typeface="华文新魏" panose="02010800040101010101" pitchFamily="2" charset="-122"/>
              </a:rPr>
              <a:t>：问题预览模式和听力策略的结合对高中不同水平学生英语听力理解</a:t>
            </a:r>
            <a:endParaRPr lang="en-US" altLang="zh-CN" sz="5800" dirty="0">
              <a:ea typeface="华文新魏" panose="02010800040101010101" pitchFamily="2" charset="-122"/>
            </a:endParaRPr>
          </a:p>
          <a:p>
            <a:pPr marL="349250" indent="-349250" defTabSz="836930">
              <a:lnSpc>
                <a:spcPts val="6500"/>
              </a:lnSpc>
            </a:pPr>
            <a:r>
              <a:rPr lang="en-US" altLang="zh-CN" sz="5800" dirty="0">
                <a:ea typeface="华文新魏" panose="02010800040101010101" pitchFamily="2" charset="-122"/>
              </a:rPr>
              <a:t>                </a:t>
            </a:r>
            <a:r>
              <a:rPr lang="zh-CN" altLang="zh-CN" sz="5800" dirty="0">
                <a:ea typeface="华文新魏" panose="02010800040101010101" pitchFamily="2" charset="-122"/>
              </a:rPr>
              <a:t>的影响研究</a:t>
            </a:r>
            <a:endParaRPr lang="en-US" altLang="zh-CN" sz="5800" dirty="0">
              <a:ea typeface="华文新魏" panose="02010800040101010101" pitchFamily="2" charset="-122"/>
            </a:endParaRPr>
          </a:p>
          <a:p>
            <a:pPr marL="349250" indent="-349250" defTabSz="836930">
              <a:lnSpc>
                <a:spcPts val="6500"/>
              </a:lnSpc>
            </a:pPr>
            <a:r>
              <a:rPr lang="zh-CN" altLang="zh-CN" sz="5800" dirty="0">
                <a:ea typeface="华文新魏" panose="02010800040101010101" pitchFamily="2" charset="-122"/>
              </a:rPr>
              <a:t>硕士生：李诗娉</a:t>
            </a:r>
          </a:p>
          <a:p>
            <a:pPr marL="349250" indent="-349250" defTabSz="836930">
              <a:lnSpc>
                <a:spcPts val="6500"/>
              </a:lnSpc>
            </a:pPr>
            <a:r>
              <a:rPr lang="zh-CN" altLang="zh-CN" sz="5800" dirty="0">
                <a:ea typeface="华文新魏" panose="02010800040101010101" pitchFamily="2" charset="-122"/>
              </a:rPr>
              <a:t>导  </a:t>
            </a:r>
            <a:r>
              <a:rPr lang="en-US" altLang="zh-CN" sz="5800" dirty="0">
                <a:ea typeface="华文新魏" panose="02010800040101010101" pitchFamily="2" charset="-122"/>
              </a:rPr>
              <a:t>  </a:t>
            </a:r>
            <a:r>
              <a:rPr lang="zh-CN" altLang="zh-CN" sz="5800" dirty="0">
                <a:ea typeface="华文新魏" panose="02010800040101010101" pitchFamily="2" charset="-122"/>
              </a:rPr>
              <a:t>师：王峰 副教授</a:t>
            </a:r>
          </a:p>
          <a:p>
            <a:pPr marL="349250" indent="-349250" defTabSz="836930">
              <a:lnSpc>
                <a:spcPts val="6500"/>
              </a:lnSpc>
            </a:pPr>
            <a:r>
              <a:rPr lang="zh-CN" altLang="zh-CN" sz="5800" dirty="0">
                <a:ea typeface="华文新魏" panose="02010800040101010101" pitchFamily="2" charset="-122"/>
              </a:rPr>
              <a:t>题</a:t>
            </a:r>
            <a:r>
              <a:rPr lang="en-US" altLang="zh-CN" sz="5800" dirty="0">
                <a:ea typeface="华文新魏" panose="02010800040101010101" pitchFamily="2" charset="-122"/>
              </a:rPr>
              <a:t> </a:t>
            </a:r>
            <a:r>
              <a:rPr lang="zh-CN" altLang="zh-CN" sz="5800" dirty="0">
                <a:ea typeface="华文新魏" panose="02010800040101010101" pitchFamily="2" charset="-122"/>
              </a:rPr>
              <a:t>目</a:t>
            </a:r>
            <a:r>
              <a:rPr lang="en-US" altLang="zh-CN" sz="5800" dirty="0">
                <a:ea typeface="华文新魏" panose="02010800040101010101" pitchFamily="2" charset="-122"/>
              </a:rPr>
              <a:t> 5</a:t>
            </a:r>
            <a:r>
              <a:rPr lang="zh-CN" altLang="zh-CN" sz="5800" dirty="0">
                <a:ea typeface="华文新魏" panose="02010800040101010101" pitchFamily="2" charset="-122"/>
              </a:rPr>
              <a:t>：以学科核心素养为导向的翻转课堂教学模式在高职非英语专业语法教</a:t>
            </a:r>
            <a:r>
              <a:rPr lang="en-US" altLang="zh-CN" sz="5800" dirty="0">
                <a:ea typeface="华文新魏" panose="02010800040101010101" pitchFamily="2" charset="-122"/>
              </a:rPr>
              <a:t>    </a:t>
            </a:r>
          </a:p>
          <a:p>
            <a:pPr marL="349250" indent="-349250" defTabSz="836930">
              <a:lnSpc>
                <a:spcPts val="6500"/>
              </a:lnSpc>
            </a:pPr>
            <a:r>
              <a:rPr lang="en-US" altLang="zh-CN" sz="5800" dirty="0">
                <a:ea typeface="华文新魏" panose="02010800040101010101" pitchFamily="2" charset="-122"/>
              </a:rPr>
              <a:t>                </a:t>
            </a:r>
            <a:r>
              <a:rPr lang="zh-CN" altLang="zh-CN" sz="5800" dirty="0">
                <a:ea typeface="华文新魏" panose="02010800040101010101" pitchFamily="2" charset="-122"/>
              </a:rPr>
              <a:t>学中的应用研究</a:t>
            </a:r>
            <a:endParaRPr lang="en-US" altLang="zh-CN" sz="5800" dirty="0">
              <a:ea typeface="华文新魏" panose="02010800040101010101" pitchFamily="2" charset="-122"/>
            </a:endParaRPr>
          </a:p>
          <a:p>
            <a:pPr marL="349250" indent="-349250" defTabSz="836930">
              <a:lnSpc>
                <a:spcPts val="6500"/>
              </a:lnSpc>
            </a:pPr>
            <a:r>
              <a:rPr lang="zh-CN" altLang="zh-CN" sz="5800" dirty="0">
                <a:ea typeface="华文新魏" panose="02010800040101010101" pitchFamily="2" charset="-122"/>
              </a:rPr>
              <a:t>硕士生：林方彬</a:t>
            </a:r>
          </a:p>
          <a:p>
            <a:pPr marL="349250" indent="-349250" defTabSz="836930">
              <a:lnSpc>
                <a:spcPts val="6500"/>
              </a:lnSpc>
            </a:pPr>
            <a:r>
              <a:rPr lang="zh-CN" altLang="zh-CN" sz="5800" dirty="0">
                <a:ea typeface="华文新魏" panose="02010800040101010101" pitchFamily="2" charset="-122"/>
              </a:rPr>
              <a:t>导</a:t>
            </a:r>
            <a:r>
              <a:rPr lang="en-US" altLang="zh-CN" sz="5800" dirty="0">
                <a:ea typeface="华文新魏" panose="02010800040101010101" pitchFamily="2" charset="-122"/>
              </a:rPr>
              <a:t>  </a:t>
            </a:r>
            <a:r>
              <a:rPr lang="zh-CN" altLang="zh-CN" sz="5800" dirty="0">
                <a:ea typeface="华文新魏" panose="02010800040101010101" pitchFamily="2" charset="-122"/>
              </a:rPr>
              <a:t>  师：王峰 副教授</a:t>
            </a:r>
          </a:p>
          <a:p>
            <a:pPr marL="349250" indent="-349250" defTabSz="836930">
              <a:lnSpc>
                <a:spcPts val="6500"/>
              </a:lnSpc>
            </a:pPr>
            <a:r>
              <a:rPr lang="zh-CN" altLang="zh-CN" sz="5800" dirty="0">
                <a:ea typeface="华文新魏" panose="02010800040101010101" pitchFamily="2" charset="-122"/>
              </a:rPr>
              <a:t>题</a:t>
            </a:r>
            <a:r>
              <a:rPr lang="en-US" altLang="zh-CN" sz="5800" dirty="0">
                <a:ea typeface="华文新魏" panose="02010800040101010101" pitchFamily="2" charset="-122"/>
              </a:rPr>
              <a:t> </a:t>
            </a:r>
            <a:r>
              <a:rPr lang="zh-CN" altLang="zh-CN" sz="5800" dirty="0">
                <a:ea typeface="华文新魏" panose="02010800040101010101" pitchFamily="2" charset="-122"/>
              </a:rPr>
              <a:t>目</a:t>
            </a:r>
            <a:r>
              <a:rPr lang="en-US" altLang="zh-CN" sz="5800" dirty="0">
                <a:ea typeface="华文新魏" panose="02010800040101010101" pitchFamily="2" charset="-122"/>
              </a:rPr>
              <a:t> 6</a:t>
            </a:r>
            <a:r>
              <a:rPr lang="zh-CN" altLang="zh-CN" sz="5800" dirty="0">
                <a:ea typeface="华文新魏" panose="02010800040101010101" pitchFamily="2" charset="-122"/>
              </a:rPr>
              <a:t>：意识对高中生英语词汇形式</a:t>
            </a:r>
            <a:r>
              <a:rPr lang="en-US" altLang="zh-CN" sz="5800" dirty="0">
                <a:ea typeface="华文新魏" panose="02010800040101010101" pitchFamily="2" charset="-122"/>
              </a:rPr>
              <a:t>-</a:t>
            </a:r>
            <a:r>
              <a:rPr lang="zh-CN" altLang="zh-CN" sz="5800" dirty="0">
                <a:ea typeface="华文新魏" panose="02010800040101010101" pitchFamily="2" charset="-122"/>
              </a:rPr>
              <a:t>意义学习的影响研究</a:t>
            </a:r>
          </a:p>
          <a:p>
            <a:pPr marL="349250" indent="-349250" defTabSz="836930">
              <a:lnSpc>
                <a:spcPts val="6500"/>
              </a:lnSpc>
            </a:pPr>
            <a:r>
              <a:rPr lang="zh-CN" altLang="zh-CN" sz="5800" dirty="0">
                <a:ea typeface="华文新魏" panose="02010800040101010101" pitchFamily="2" charset="-122"/>
              </a:rPr>
              <a:t>硕士生：尤玉婷</a:t>
            </a:r>
          </a:p>
          <a:p>
            <a:pPr marL="349250" indent="-349250" defTabSz="836930">
              <a:lnSpc>
                <a:spcPts val="6500"/>
              </a:lnSpc>
            </a:pPr>
            <a:r>
              <a:rPr lang="zh-CN" altLang="zh-CN" sz="5800" dirty="0">
                <a:ea typeface="华文新魏" panose="02010800040101010101" pitchFamily="2" charset="-122"/>
              </a:rPr>
              <a:t>导 </a:t>
            </a:r>
            <a:r>
              <a:rPr lang="en-US" altLang="zh-CN" sz="5800" dirty="0">
                <a:ea typeface="华文新魏" panose="02010800040101010101" pitchFamily="2" charset="-122"/>
              </a:rPr>
              <a:t>  </a:t>
            </a:r>
            <a:r>
              <a:rPr lang="zh-CN" altLang="zh-CN" sz="5800" dirty="0">
                <a:ea typeface="华文新魏" panose="02010800040101010101" pitchFamily="2" charset="-122"/>
              </a:rPr>
              <a:t> 师：胡雯 副教授</a:t>
            </a:r>
          </a:p>
          <a:p>
            <a:pPr marL="349250" indent="-349250" defTabSz="836930">
              <a:lnSpc>
                <a:spcPts val="6500"/>
              </a:lnSpc>
            </a:pPr>
            <a:r>
              <a:rPr lang="zh-CN" altLang="zh-CN" sz="5800" dirty="0">
                <a:ea typeface="华文新魏" panose="02010800040101010101" pitchFamily="2" charset="-122"/>
              </a:rPr>
              <a:t>题</a:t>
            </a:r>
            <a:r>
              <a:rPr lang="en-US" altLang="zh-CN" sz="5800" dirty="0">
                <a:ea typeface="华文新魏" panose="02010800040101010101" pitchFamily="2" charset="-122"/>
              </a:rPr>
              <a:t> </a:t>
            </a:r>
            <a:r>
              <a:rPr lang="zh-CN" altLang="zh-CN" sz="5800" dirty="0">
                <a:ea typeface="华文新魏" panose="02010800040101010101" pitchFamily="2" charset="-122"/>
              </a:rPr>
              <a:t>目</a:t>
            </a:r>
            <a:r>
              <a:rPr lang="en-US" altLang="zh-CN" sz="5800" dirty="0">
                <a:ea typeface="华文新魏" panose="02010800040101010101" pitchFamily="2" charset="-122"/>
              </a:rPr>
              <a:t> 7</a:t>
            </a:r>
            <a:r>
              <a:rPr lang="zh-CN" altLang="zh-CN" sz="5800" dirty="0">
                <a:ea typeface="华文新魏" panose="02010800040101010101" pitchFamily="2" charset="-122"/>
              </a:rPr>
              <a:t>：“以写促读”阅读教学模式对高中生英语阅读能力的影响研究</a:t>
            </a:r>
          </a:p>
          <a:p>
            <a:pPr marL="349250" indent="-349250" defTabSz="836930">
              <a:lnSpc>
                <a:spcPts val="6500"/>
              </a:lnSpc>
            </a:pPr>
            <a:r>
              <a:rPr lang="zh-CN" altLang="zh-CN" sz="5800" dirty="0">
                <a:ea typeface="华文新魏" panose="02010800040101010101" pitchFamily="2" charset="-122"/>
              </a:rPr>
              <a:t>硕士生：谢慧霜</a:t>
            </a:r>
          </a:p>
          <a:p>
            <a:pPr marL="349250" indent="-349250" defTabSz="836930">
              <a:lnSpc>
                <a:spcPts val="6500"/>
              </a:lnSpc>
            </a:pPr>
            <a:r>
              <a:rPr lang="zh-CN" altLang="zh-CN" sz="5800" dirty="0">
                <a:ea typeface="华文新魏" panose="02010800040101010101" pitchFamily="2" charset="-122"/>
              </a:rPr>
              <a:t>导</a:t>
            </a:r>
            <a:r>
              <a:rPr lang="en-US" altLang="zh-CN" sz="5800" dirty="0">
                <a:ea typeface="华文新魏" panose="02010800040101010101" pitchFamily="2" charset="-122"/>
              </a:rPr>
              <a:t>  </a:t>
            </a:r>
            <a:r>
              <a:rPr lang="zh-CN" altLang="zh-CN" sz="5800" dirty="0">
                <a:ea typeface="华文新魏" panose="02010800040101010101" pitchFamily="2" charset="-122"/>
              </a:rPr>
              <a:t>  师：胡雯 副教授</a:t>
            </a:r>
          </a:p>
          <a:p>
            <a:pPr marL="349250" marR="0" lvl="0" indent="-349250" algn="l" defTabSz="836930" rtl="0" eaLnBrk="1" fontAlgn="base" latinLnBrk="0" hangingPunct="1">
              <a:lnSpc>
                <a:spcPts val="6500"/>
              </a:lnSpc>
              <a:spcBef>
                <a:spcPct val="0"/>
              </a:spcBef>
              <a:spcAft>
                <a:spcPct val="0"/>
              </a:spcAft>
              <a:buClrTx/>
              <a:buSzTx/>
              <a:buFontTx/>
              <a:buNone/>
            </a:pPr>
            <a:endParaRPr kumimoji="0" sz="5800" b="0" i="0" u="none" strike="noStrike" kern="1200" cap="none" spc="0" normalizeH="0" baseline="0" noProof="0" dirty="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l" defTabSz="836930" rtl="0" eaLnBrk="1" fontAlgn="base" latinLnBrk="0" hangingPunct="1">
              <a:lnSpc>
                <a:spcPts val="6500"/>
              </a:lnSpc>
              <a:spcBef>
                <a:spcPct val="0"/>
              </a:spcBef>
              <a:spcAft>
                <a:spcPct val="0"/>
              </a:spcAft>
              <a:buClrTx/>
              <a:buSzTx/>
              <a:buFontTx/>
              <a:buNone/>
            </a:pPr>
            <a:endParaRPr kumimoji="0" sz="5800" b="0" i="0" u="none" strike="noStrike" kern="1200" cap="none" spc="0" normalizeH="0" baseline="0" noProof="0" dirty="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ctr" defTabSz="836930" rtl="0" eaLnBrk="1" fontAlgn="base" latinLnBrk="0" hangingPunct="1">
              <a:lnSpc>
                <a:spcPts val="6500"/>
              </a:lnSpc>
              <a:spcBef>
                <a:spcPct val="0"/>
              </a:spcBef>
              <a:spcAft>
                <a:spcPct val="0"/>
              </a:spcAft>
              <a:buClrTx/>
              <a:buSzTx/>
              <a:buFontTx/>
              <a:buNone/>
            </a:pPr>
            <a:endParaRPr kumimoji="0" lang="zh-CN" altLang="en-US" sz="10500" b="1" i="0" u="none" strike="noStrike" kern="1200" cap="none" spc="0" normalizeH="0" baseline="0" noProof="0" dirty="0">
              <a:ln>
                <a:noFill/>
              </a:ln>
              <a:solidFill>
                <a:schemeClr val="tx1"/>
              </a:solidFill>
              <a:effectLst/>
              <a:uLnTx/>
              <a:uFillTx/>
              <a:latin typeface="Times New Roman" panose="02020603050405020304" pitchFamily="18" charset="0"/>
              <a:ea typeface="华文新魏" panose="0201080004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3" descr="C:\Users\Administrator\Desktop\背景.jpg"/>
          <p:cNvPicPr>
            <a:picLocks noChangeAspect="1" noChangeArrowheads="1"/>
          </p:cNvPicPr>
          <p:nvPr/>
        </p:nvPicPr>
        <p:blipFill>
          <a:blip r:embed="rId3" cstate="print"/>
          <a:srcRect/>
          <a:stretch>
            <a:fillRect/>
          </a:stretch>
        </p:blipFill>
        <p:spPr bwMode="auto">
          <a:xfrm>
            <a:off x="-93989" y="-2159668"/>
            <a:ext cx="26111703" cy="39172352"/>
          </a:xfrm>
          <a:prstGeom prst="rect">
            <a:avLst/>
          </a:prstGeom>
          <a:noFill/>
        </p:spPr>
      </p:pic>
      <p:sp>
        <p:nvSpPr>
          <p:cNvPr id="1048586" name="Rectangle 235"/>
          <p:cNvSpPr>
            <a:spLocks noChangeArrowheads="1"/>
          </p:cNvSpPr>
          <p:nvPr/>
        </p:nvSpPr>
        <p:spPr bwMode="auto">
          <a:xfrm>
            <a:off x="575945" y="4163168"/>
            <a:ext cx="25347613" cy="23921063"/>
          </a:xfrm>
          <a:prstGeom prst="rect">
            <a:avLst/>
          </a:prstGeom>
          <a:noFill/>
          <a:ln w="9525">
            <a:noFill/>
            <a:miter lim="800000"/>
          </a:ln>
          <a:effectLst/>
        </p:spPr>
        <p:txBody>
          <a:bodyPr wrap="square" lIns="83494" tIns="41733" rIns="83494" bIns="41733" anchor="ctr">
            <a:spAutoFit/>
          </a:bodyPr>
          <a:lstStyle/>
          <a:p>
            <a:pPr marL="349250" marR="0" lvl="0" indent="-349250" algn="l" defTabSz="836930" rtl="0" eaLnBrk="1" fontAlgn="base" latinLnBrk="0" hangingPunct="1">
              <a:lnSpc>
                <a:spcPts val="6500"/>
              </a:lnSpc>
              <a:spcBef>
                <a:spcPct val="0"/>
              </a:spcBef>
              <a:spcAft>
                <a:spcPct val="0"/>
              </a:spcAft>
              <a:buClrTx/>
              <a:buSzTx/>
              <a:buFontTx/>
              <a:buNone/>
            </a:pPr>
            <a:endParaRPr kumimoji="0" lang="zh-CN" altLang="en-US" sz="8500" b="0" i="0" u="none" strike="noStrike" kern="1200" cap="none" spc="0" normalizeH="0" baseline="0" noProof="0" dirty="0">
              <a:ln>
                <a:noFill/>
              </a:ln>
              <a:solidFill>
                <a:schemeClr val="tx1"/>
              </a:solidFill>
              <a:effectLst/>
              <a:uLnTx/>
              <a:uFillTx/>
              <a:latin typeface="Times New Roman" panose="02020603050405020304" pitchFamily="18" charset="0"/>
              <a:ea typeface="华文新魏" panose="02010800040101010101" pitchFamily="2" charset="-122"/>
              <a:cs typeface="+mn-cs"/>
            </a:endParaRPr>
          </a:p>
          <a:p>
            <a:pPr marL="349250" marR="0" lvl="0" indent="-349250" algn="ctr" defTabSz="836930" rtl="0" eaLnBrk="1" fontAlgn="base" latinLnBrk="0" hangingPunct="1">
              <a:lnSpc>
                <a:spcPct val="100000"/>
              </a:lnSpc>
              <a:buClrTx/>
              <a:buSzTx/>
              <a:buFontTx/>
              <a:buNone/>
            </a:pPr>
            <a:r>
              <a:rPr lang="zh-CN" altLang="en-US" sz="9200" b="1" noProof="0" dirty="0">
                <a:ln>
                  <a:noFill/>
                </a:ln>
                <a:effectLst>
                  <a:innerShdw blurRad="63500" dist="50800" dir="2700000">
                    <a:prstClr val="black">
                      <a:alpha val="50000"/>
                    </a:prstClr>
                  </a:innerShdw>
                </a:effectLst>
                <a:uLnTx/>
                <a:uFillTx/>
                <a:ea typeface="华文新魏" panose="02010800040101010101" pitchFamily="2" charset="-122"/>
                <a:sym typeface="+mn-ea"/>
              </a:rPr>
              <a:t>外国语学院</a:t>
            </a:r>
            <a:endParaRPr kumimoji="0" lang="zh-CN" altLang="en-US" sz="9200" b="1" i="0" u="none" strike="noStrike" kern="1200" cap="none" spc="0" normalizeH="0" baseline="0" noProof="0" dirty="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endParaRPr>
          </a:p>
          <a:p>
            <a:pPr marL="349250" marR="0" lvl="0" indent="-349250" algn="ctr" defTabSz="836930" rtl="0" eaLnBrk="1" fontAlgn="base" latinLnBrk="0" hangingPunct="1">
              <a:lnSpc>
                <a:spcPct val="100000"/>
              </a:lnSpc>
              <a:buClrTx/>
              <a:buSzTx/>
              <a:buFontTx/>
              <a:buNone/>
            </a:pPr>
            <a:r>
              <a:rPr lang="zh-CN" altLang="en-US" sz="9200" b="1" noProof="0" dirty="0">
                <a:ln>
                  <a:noFill/>
                </a:ln>
                <a:effectLst>
                  <a:innerShdw blurRad="63500" dist="50800" dir="2700000">
                    <a:prstClr val="black">
                      <a:alpha val="50000"/>
                    </a:prstClr>
                  </a:innerShdw>
                </a:effectLst>
                <a:uLnTx/>
                <a:uFillTx/>
                <a:ea typeface="华文新魏" panose="02010800040101010101" pitchFamily="2" charset="-122"/>
                <a:sym typeface="+mn-ea"/>
              </a:rPr>
              <a:t>教育硕士 20</a:t>
            </a:r>
            <a:r>
              <a:rPr lang="en-US" altLang="zh-CN" sz="9200" b="1" noProof="0" dirty="0">
                <a:ln>
                  <a:noFill/>
                </a:ln>
                <a:effectLst>
                  <a:innerShdw blurRad="63500" dist="50800" dir="2700000">
                    <a:prstClr val="black">
                      <a:alpha val="50000"/>
                    </a:prstClr>
                  </a:innerShdw>
                </a:effectLst>
                <a:uLnTx/>
                <a:uFillTx/>
                <a:ea typeface="华文新魏" panose="02010800040101010101" pitchFamily="2" charset="-122"/>
                <a:sym typeface="+mn-ea"/>
              </a:rPr>
              <a:t>20</a:t>
            </a:r>
            <a:r>
              <a:rPr lang="zh-CN" altLang="en-US" sz="9200" b="1" noProof="0" dirty="0">
                <a:ln>
                  <a:noFill/>
                </a:ln>
                <a:effectLst>
                  <a:innerShdw blurRad="63500" dist="50800" dir="2700000">
                    <a:prstClr val="black">
                      <a:alpha val="50000"/>
                    </a:prstClr>
                  </a:innerShdw>
                </a:effectLst>
                <a:uLnTx/>
                <a:uFillTx/>
                <a:ea typeface="华文新魏" panose="02010800040101010101" pitchFamily="2" charset="-122"/>
                <a:sym typeface="+mn-ea"/>
              </a:rPr>
              <a:t>届毕业研究生学位论文答辩</a:t>
            </a:r>
          </a:p>
          <a:p>
            <a:pPr marL="349250" marR="0" lvl="0" indent="-349250" algn="ctr" defTabSz="836930" rtl="0" eaLnBrk="1" fontAlgn="base" latinLnBrk="0" hangingPunct="1">
              <a:lnSpc>
                <a:spcPct val="100000"/>
              </a:lnSpc>
              <a:buClrTx/>
              <a:buSzTx/>
              <a:buFontTx/>
              <a:buNone/>
            </a:pPr>
            <a:endParaRPr kumimoji="0" lang="zh-CN" altLang="en-US" sz="5800" b="1" i="0" u="none" strike="noStrike" kern="1200" cap="none" spc="0" normalizeH="0" baseline="0" noProof="0" dirty="0">
              <a:ln>
                <a:noFill/>
              </a:ln>
              <a:solidFill>
                <a:schemeClr val="tx1"/>
              </a:solidFill>
              <a:effectLst>
                <a:innerShdw blurRad="63500" dist="50800" dir="2700000">
                  <a:prstClr val="black">
                    <a:alpha val="50000"/>
                  </a:prstClr>
                </a:innerShdw>
              </a:effectLst>
              <a:uLnTx/>
              <a:uFillTx/>
              <a:latin typeface="Times New Roman" panose="02020603050405020304" pitchFamily="18" charset="0"/>
              <a:ea typeface="华文新魏" panose="02010800040101010101" pitchFamily="2" charset="-122"/>
              <a:cs typeface="+mn-cs"/>
            </a:endParaRPr>
          </a:p>
          <a:p>
            <a:pPr marL="349250" lvl="0" indent="-349250" defTabSz="836930">
              <a:lnSpc>
                <a:spcPts val="6500"/>
              </a:lnSpc>
            </a:pPr>
            <a:r>
              <a:rPr lang="zh-CN" altLang="en-US" sz="5800" dirty="0">
                <a:ea typeface="华文新魏" panose="02010800040101010101" pitchFamily="2" charset="-122"/>
              </a:rPr>
              <a:t>题 目 </a:t>
            </a:r>
            <a:r>
              <a:rPr lang="en-US" altLang="zh-CN" sz="5800" dirty="0">
                <a:ea typeface="华文新魏" panose="02010800040101010101" pitchFamily="2" charset="-122"/>
              </a:rPr>
              <a:t>8</a:t>
            </a:r>
            <a:r>
              <a:rPr lang="zh-CN" altLang="en-US" sz="5800" dirty="0">
                <a:ea typeface="华文新魏" panose="02010800040101010101" pitchFamily="2" charset="-122"/>
              </a:rPr>
              <a:t>：自我评估在高一英语阅读教学中的应用研究</a:t>
            </a:r>
          </a:p>
          <a:p>
            <a:pPr marL="349250" lvl="0" indent="-349250" defTabSz="836930">
              <a:lnSpc>
                <a:spcPts val="6500"/>
              </a:lnSpc>
            </a:pPr>
            <a:r>
              <a:rPr lang="zh-CN" altLang="en-US" sz="5800" dirty="0">
                <a:ea typeface="华文新魏" panose="02010800040101010101" pitchFamily="2" charset="-122"/>
              </a:rPr>
              <a:t>硕士生：郑秀新</a:t>
            </a:r>
          </a:p>
          <a:p>
            <a:pPr marL="349250" lvl="0" indent="-349250" defTabSz="836930">
              <a:lnSpc>
                <a:spcPts val="6500"/>
              </a:lnSpc>
            </a:pPr>
            <a:r>
              <a:rPr lang="zh-CN" altLang="en-US" sz="5800" dirty="0">
                <a:ea typeface="华文新魏" panose="02010800040101010101" pitchFamily="2" charset="-122"/>
              </a:rPr>
              <a:t>导    师：胡雯 副教授</a:t>
            </a:r>
          </a:p>
          <a:p>
            <a:pPr marL="349250" lvl="0" indent="-349250" defTabSz="836930">
              <a:lnSpc>
                <a:spcPts val="6500"/>
              </a:lnSpc>
            </a:pPr>
            <a:r>
              <a:rPr lang="zh-CN" altLang="en-US" sz="5800" dirty="0">
                <a:ea typeface="华文新魏" panose="02010800040101010101" pitchFamily="2" charset="-122"/>
              </a:rPr>
              <a:t>题 目 </a:t>
            </a:r>
            <a:r>
              <a:rPr lang="en-US" altLang="zh-CN" sz="5800" dirty="0">
                <a:ea typeface="华文新魏" panose="02010800040101010101" pitchFamily="2" charset="-122"/>
              </a:rPr>
              <a:t>9</a:t>
            </a:r>
            <a:r>
              <a:rPr lang="zh-CN" altLang="en-US" sz="5800" dirty="0">
                <a:ea typeface="华文新魏" panose="02010800040101010101" pitchFamily="2" charset="-122"/>
              </a:rPr>
              <a:t>：同伴反馈策略在高中英语写作教学中的应用效果研究</a:t>
            </a:r>
          </a:p>
          <a:p>
            <a:pPr marL="349250" lvl="0" indent="-349250" defTabSz="836930">
              <a:lnSpc>
                <a:spcPts val="6500"/>
              </a:lnSpc>
            </a:pPr>
            <a:r>
              <a:rPr lang="zh-CN" altLang="en-US" sz="5800" dirty="0">
                <a:ea typeface="华文新魏" panose="02010800040101010101" pitchFamily="2" charset="-122"/>
              </a:rPr>
              <a:t>硕士生：刘琴</a:t>
            </a:r>
          </a:p>
          <a:p>
            <a:pPr marL="349250" lvl="0" indent="-349250" defTabSz="836930">
              <a:lnSpc>
                <a:spcPts val="6500"/>
              </a:lnSpc>
            </a:pPr>
            <a:r>
              <a:rPr lang="zh-CN" altLang="en-US" sz="5800" dirty="0">
                <a:ea typeface="华文新魏" panose="02010800040101010101" pitchFamily="2" charset="-122"/>
              </a:rPr>
              <a:t>导    师：胡雯 副教授</a:t>
            </a:r>
          </a:p>
          <a:p>
            <a:pPr marL="349250" lvl="0" indent="-349250" defTabSz="836930">
              <a:lnSpc>
                <a:spcPts val="6500"/>
              </a:lnSpc>
            </a:pPr>
            <a:r>
              <a:rPr lang="zh-CN" altLang="en-US" sz="5800" dirty="0">
                <a:ea typeface="华文新魏" panose="02010800040101010101" pitchFamily="2" charset="-122"/>
              </a:rPr>
              <a:t>题目</a:t>
            </a:r>
            <a:r>
              <a:rPr lang="en-US" altLang="zh-CN" sz="5800" dirty="0">
                <a:ea typeface="华文新魏" panose="02010800040101010101" pitchFamily="2" charset="-122"/>
              </a:rPr>
              <a:t>10</a:t>
            </a:r>
            <a:r>
              <a:rPr lang="zh-CN" altLang="en-US" sz="5800" dirty="0">
                <a:ea typeface="华文新魏" panose="02010800040101010101" pitchFamily="2" charset="-122"/>
              </a:rPr>
              <a:t>：基于多模态话语分析理论的初中英语写作“以图促写”教学模式研究</a:t>
            </a:r>
          </a:p>
          <a:p>
            <a:pPr marL="349250" lvl="0" indent="-349250" defTabSz="836930">
              <a:lnSpc>
                <a:spcPts val="6500"/>
              </a:lnSpc>
            </a:pPr>
            <a:r>
              <a:rPr lang="zh-CN" altLang="en-US" sz="5800" dirty="0">
                <a:ea typeface="华文新魏" panose="02010800040101010101" pitchFamily="2" charset="-122"/>
              </a:rPr>
              <a:t>硕士生：卢瑜</a:t>
            </a:r>
          </a:p>
          <a:p>
            <a:pPr marL="349250" lvl="0" indent="-349250" defTabSz="836930">
              <a:lnSpc>
                <a:spcPts val="6500"/>
              </a:lnSpc>
            </a:pPr>
            <a:r>
              <a:rPr lang="zh-CN" altLang="en-US" sz="5800" dirty="0">
                <a:ea typeface="华文新魏" panose="02010800040101010101" pitchFamily="2" charset="-122"/>
              </a:rPr>
              <a:t>导    师：胡雯 副教授</a:t>
            </a:r>
          </a:p>
          <a:p>
            <a:pPr marL="349250" lvl="0" indent="-349250" defTabSz="836930">
              <a:lnSpc>
                <a:spcPts val="6500"/>
              </a:lnSpc>
            </a:pPr>
            <a:r>
              <a:rPr lang="zh-CN" altLang="en-US" sz="5800" dirty="0">
                <a:ea typeface="华文新魏" panose="02010800040101010101" pitchFamily="2" charset="-122"/>
              </a:rPr>
              <a:t>题目</a:t>
            </a:r>
            <a:r>
              <a:rPr lang="en-US" altLang="zh-CN" sz="5800" dirty="0">
                <a:ea typeface="华文新魏" panose="02010800040101010101" pitchFamily="2" charset="-122"/>
              </a:rPr>
              <a:t>11</a:t>
            </a:r>
            <a:r>
              <a:rPr lang="zh-CN" altLang="en-US" sz="5800" dirty="0">
                <a:ea typeface="华文新魏" panose="02010800040101010101" pitchFamily="2" charset="-122"/>
              </a:rPr>
              <a:t>：思维导图在初中英语语法教学中的应用研究</a:t>
            </a:r>
          </a:p>
          <a:p>
            <a:pPr marL="349250" lvl="0" indent="-349250" defTabSz="836930">
              <a:lnSpc>
                <a:spcPts val="6500"/>
              </a:lnSpc>
            </a:pPr>
            <a:r>
              <a:rPr lang="zh-CN" altLang="en-US" sz="5800" dirty="0">
                <a:ea typeface="华文新魏" panose="02010800040101010101" pitchFamily="2" charset="-122"/>
              </a:rPr>
              <a:t>硕士生：邓维</a:t>
            </a:r>
          </a:p>
          <a:p>
            <a:pPr marL="349250" lvl="0" indent="-349250" defTabSz="836930">
              <a:lnSpc>
                <a:spcPts val="6500"/>
              </a:lnSpc>
            </a:pPr>
            <a:r>
              <a:rPr lang="zh-CN" altLang="en-US" sz="5800" dirty="0">
                <a:ea typeface="华文新魏" panose="02010800040101010101" pitchFamily="2" charset="-122"/>
              </a:rPr>
              <a:t>导    师：张桂珍 副教授</a:t>
            </a:r>
          </a:p>
          <a:p>
            <a:pPr marL="349250" lvl="0" indent="-349250" defTabSz="836930">
              <a:lnSpc>
                <a:spcPts val="6500"/>
              </a:lnSpc>
            </a:pPr>
            <a:r>
              <a:rPr lang="zh-CN" altLang="en-US" sz="5800" dirty="0">
                <a:ea typeface="华文新魏" panose="02010800040101010101" pitchFamily="2" charset="-122"/>
              </a:rPr>
              <a:t>题目</a:t>
            </a:r>
            <a:r>
              <a:rPr lang="en-US" altLang="zh-CN" sz="5800" dirty="0">
                <a:ea typeface="华文新魏" panose="02010800040101010101" pitchFamily="2" charset="-122"/>
              </a:rPr>
              <a:t>12</a:t>
            </a:r>
            <a:r>
              <a:rPr lang="zh-CN" altLang="en-US" sz="5800" dirty="0">
                <a:ea typeface="华文新魏" panose="02010800040101010101" pitchFamily="2" charset="-122"/>
              </a:rPr>
              <a:t>：基于对话理论的教师反馈在高中英语写作教学中的应用研究</a:t>
            </a:r>
          </a:p>
          <a:p>
            <a:pPr marL="349250" lvl="0" indent="-349250" defTabSz="836930">
              <a:lnSpc>
                <a:spcPts val="6500"/>
              </a:lnSpc>
            </a:pPr>
            <a:r>
              <a:rPr lang="zh-CN" altLang="en-US" sz="5800" dirty="0">
                <a:ea typeface="华文新魏" panose="02010800040101010101" pitchFamily="2" charset="-122"/>
              </a:rPr>
              <a:t>硕士生：宋苗</a:t>
            </a:r>
          </a:p>
          <a:p>
            <a:pPr marL="349250" lvl="0" indent="-349250" defTabSz="836930">
              <a:lnSpc>
                <a:spcPts val="6500"/>
              </a:lnSpc>
            </a:pPr>
            <a:r>
              <a:rPr lang="zh-CN" altLang="en-US" sz="5800" dirty="0">
                <a:ea typeface="华文新魏" panose="02010800040101010101" pitchFamily="2" charset="-122"/>
              </a:rPr>
              <a:t>导    师：张桂珍 副教授</a:t>
            </a:r>
          </a:p>
          <a:p>
            <a:pPr marL="349250" lvl="0" indent="-349250" defTabSz="836930">
              <a:lnSpc>
                <a:spcPts val="6500"/>
              </a:lnSpc>
            </a:pPr>
            <a:endParaRPr lang="zh-CN" altLang="en-US" sz="5800" dirty="0">
              <a:ea typeface="华文新魏" panose="02010800040101010101" pitchFamily="2" charset="-122"/>
            </a:endParaRPr>
          </a:p>
          <a:p>
            <a:pPr marL="349250" lvl="0" indent="-349250" defTabSz="836930">
              <a:lnSpc>
                <a:spcPts val="6500"/>
              </a:lnSpc>
            </a:pPr>
            <a:r>
              <a:rPr lang="zh-CN" altLang="en-US" sz="5800" dirty="0">
                <a:ea typeface="华文新魏" panose="02010800040101010101" pitchFamily="2" charset="-122"/>
              </a:rPr>
              <a:t>答辩委员会主席：吴云开 正高级教师（福州金港湾学校）</a:t>
            </a:r>
          </a:p>
          <a:p>
            <a:pPr marL="349250" lvl="0" indent="-349250" defTabSz="836930">
              <a:lnSpc>
                <a:spcPts val="6500"/>
              </a:lnSpc>
            </a:pPr>
            <a:r>
              <a:rPr lang="zh-CN" altLang="en-US" sz="5800" dirty="0">
                <a:ea typeface="华文新魏" panose="02010800040101010101" pitchFamily="2" charset="-122"/>
              </a:rPr>
              <a:t>委                    员：王峰     副教授        （福建师范大学外国语学院）</a:t>
            </a:r>
          </a:p>
          <a:p>
            <a:pPr marL="349250" lvl="0" indent="-349250" defTabSz="836930">
              <a:lnSpc>
                <a:spcPts val="6500"/>
              </a:lnSpc>
            </a:pPr>
            <a:r>
              <a:rPr lang="zh-CN" altLang="en-US" sz="5800" dirty="0">
                <a:ea typeface="华文新魏" panose="02010800040101010101" pitchFamily="2" charset="-122"/>
              </a:rPr>
              <a:t>                                席晓青 教授            （福建师范大学福清分校）</a:t>
            </a:r>
          </a:p>
          <a:p>
            <a:pPr marL="349250" lvl="0" indent="-349250" defTabSz="836930">
              <a:lnSpc>
                <a:spcPts val="6500"/>
              </a:lnSpc>
            </a:pPr>
            <a:r>
              <a:rPr lang="zh-CN" altLang="en-US" sz="5800" dirty="0">
                <a:ea typeface="华文新魏" panose="02010800040101010101" pitchFamily="2" charset="-122"/>
              </a:rPr>
              <a:t>                                胡  雯   副教授        （福建师范大学外国语学院）</a:t>
            </a:r>
          </a:p>
          <a:p>
            <a:pPr marL="349250" lvl="0" indent="-349250" defTabSz="836930">
              <a:lnSpc>
                <a:spcPts val="6500"/>
              </a:lnSpc>
            </a:pPr>
            <a:r>
              <a:rPr lang="zh-CN" altLang="en-US" sz="5800" dirty="0">
                <a:ea typeface="华文新魏" panose="02010800040101010101" pitchFamily="2" charset="-122"/>
              </a:rPr>
              <a:t>                                张桂珍 副教授        （福建师范大学外国语学院）</a:t>
            </a:r>
          </a:p>
          <a:p>
            <a:pPr marL="349250" marR="0" lvl="0" indent="-349250" algn="ctr" defTabSz="836930" rtl="0" eaLnBrk="1" fontAlgn="base" latinLnBrk="0" hangingPunct="1">
              <a:lnSpc>
                <a:spcPts val="6500"/>
              </a:lnSpc>
              <a:spcBef>
                <a:spcPct val="0"/>
              </a:spcBef>
              <a:spcAft>
                <a:spcPct val="0"/>
              </a:spcAft>
              <a:buClrTx/>
              <a:buSzTx/>
              <a:buFontTx/>
              <a:buNone/>
            </a:pPr>
            <a:endParaRPr kumimoji="0" lang="zh-CN" altLang="en-US" sz="10500" b="1" i="0" u="none" strike="noStrike" kern="1200" cap="none" spc="0" normalizeH="0" baseline="0" noProof="0" dirty="0">
              <a:ln>
                <a:noFill/>
              </a:ln>
              <a:solidFill>
                <a:schemeClr val="tx1"/>
              </a:solidFill>
              <a:effectLst/>
              <a:uLnTx/>
              <a:uFillTx/>
              <a:latin typeface="Times New Roman" panose="02020603050405020304" pitchFamily="18" charset="0"/>
              <a:ea typeface="华文新魏" panose="02010800040101010101" pitchFamily="2" charset="-122"/>
              <a:cs typeface="+mn-cs"/>
            </a:endParaRPr>
          </a:p>
        </p:txBody>
      </p:sp>
    </p:spTree>
  </p:cSld>
  <p:clrMapOvr>
    <a:masterClrMapping/>
  </p:clrMapOvr>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3578225" rtl="0" eaLnBrk="1" fontAlgn="base" latinLnBrk="0" hangingPunct="1">
          <a:lnSpc>
            <a:spcPct val="100000"/>
          </a:lnSpc>
          <a:spcBef>
            <a:spcPct val="0"/>
          </a:spcBef>
          <a:spcAft>
            <a:spcPct val="0"/>
          </a:spcAft>
          <a:buClrTx/>
          <a:buSzTx/>
          <a:buFontTx/>
          <a:buNone/>
          <a:defRPr kumimoji="0" lang="zh-CN" altLang="en-US" sz="7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3578225" rtl="0" eaLnBrk="1" fontAlgn="base" latinLnBrk="0" hangingPunct="1">
          <a:lnSpc>
            <a:spcPct val="100000"/>
          </a:lnSpc>
          <a:spcBef>
            <a:spcPct val="0"/>
          </a:spcBef>
          <a:spcAft>
            <a:spcPct val="0"/>
          </a:spcAft>
          <a:buClrTx/>
          <a:buSzTx/>
          <a:buFontTx/>
          <a:buNone/>
          <a:defRPr kumimoji="0" lang="zh-CN" altLang="en-US" sz="71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408</Words>
  <Application>Microsoft Office PowerPoint</Application>
  <PresentationFormat>自定义</PresentationFormat>
  <Paragraphs>53</Paragraphs>
  <Slides>2</Slides>
  <Notes>1</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vt:i4>
      </vt:variant>
    </vt:vector>
  </HeadingPairs>
  <TitlesOfParts>
    <vt:vector size="5" baseType="lpstr">
      <vt:lpstr>Arial</vt:lpstr>
      <vt:lpstr>Times New Roman</vt:lpstr>
      <vt:lpstr>默认设计模板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雪韵 万</cp:lastModifiedBy>
  <cp:revision>13</cp:revision>
  <dcterms:created xsi:type="dcterms:W3CDTF">2020-05-17T01:58:00Z</dcterms:created>
  <dcterms:modified xsi:type="dcterms:W3CDTF">2020-05-20T02:55:04Z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