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1698087"/>
            <a:ext cx="25347613" cy="3208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1：概念隐喻英译研究——以《许三观卖血记》为例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生：郝冬梅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师：林明金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2：语言?文化?交际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——生态翻译学视角下的《射雕英雄传》英译版第二卷研究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生：李嫣媚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3：纽马克交际翻译视角下游戏本地化翻译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—— 《英雄联盟》大陆、台湾版本对比研究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生：肖宁涵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4：释意理论指导下的援外培训项目口译实践报告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生：郑丽珍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5：图式理论指导下的交替传译质量改进策略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——基于一份交替传译实践报告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生：张璐瑜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生态翻译学视角下《魔幻玩具铺》英译汉研究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——以严韵译本为例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生：甘璧榕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师：唐炯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7：认知负荷模型下的交替传译口译实践报告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——以“福建商人在海内外的事业版图”演讲现场口译为例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生：卞舒婷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唐炯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2531842"/>
            <a:ext cx="25347613" cy="30422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8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：释意理论视角下的英汉交替传译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——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以 “澳大利亚概况” 现场口译为例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生：曾丽娇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唐炯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9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：纽马克翻译理论观照下的福建新闻英译实践报告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生：袁英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10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：布迪厄社会实践理论视角下《老子的智慧》中林语堂翻译抉择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生：黄静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廖秋玲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11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：目的论视角下文化负载词的英译策略研究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——以《四十一炮》为例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生：罗文心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廖秋玲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12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：斯坦纳阐释学翻译理论视角下的译者主体性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《喧哗与骚动》两中译本对比研究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生：刘霞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廖秋玲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答辩委员会主席：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李伟荣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教    授 （湖南大学）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委                    员：林明金  教    授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吴世雄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唐    炯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廖秋玲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WPS 演示</Application>
  <PresentationFormat/>
  <Paragraphs>74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WW1412584966</cp:lastModifiedBy>
  <cp:revision>4</cp:revision>
  <dcterms:created xsi:type="dcterms:W3CDTF">2020-05-20T01:29:00Z</dcterms:created>
  <dcterms:modified xsi:type="dcterms:W3CDTF">2020-05-20T03:50:31Z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