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0" y="-5803265"/>
            <a:ext cx="31144845" cy="46723935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-5804121"/>
            <a:ext cx="25347613" cy="47094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1：操控论视角下翻译的改写研究--以晚清时期条约为例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生：林文静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师：岳峰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2：从蒙娜·贝克叙事理论看金庸武侠小说英译本的重构翻译---以《雪山飞狐》为例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生：曾慧芳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3：基于语料库的《三生三世十里桃花》英译研究——功能对等视角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生：王丽斌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4：功能对等理论视角下《三体》英译研究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生：高小辉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5：文化翻译理论下《书剑恩仇录》英译研究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生：邹瑞莲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6：关联翻译理论视角下武侠小说英译研究——以《天涯明月刀》为例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生：李梅华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7：文学操控论视角下谈《射雕英雄传》英译本文化缺省及补偿策略研究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生：董思琪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：经济学文献汉译研究：功能论的视角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生：林开恒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：翻译的文本分析模式指导下《西尔维娅·普拉斯的文学人生》(节选)英汉翻译实践报告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生：吴芬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师：张昌宋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10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：影视剧字幕翻译中语用预设的处理策略-以《了不起的麦瑟尔夫人》为例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生：胡文岳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师：李秋梅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11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：功能对等论视角下《国际商事仲裁示范法》中长句的汉译策略研究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生：杨逸莹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师：李秋梅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12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：关联理论下情景喜剧字幕翻译中的文化缺省及其翻译补偿技巧—以《中产家庭》字幕汉译为例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生：魏亚玲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师：王丽丽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13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：翻译规范下文化负载词的操作差异——以《大地》两个汉译本为例硕 士 生：魏亚玲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师：王丽丽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上海大学外国语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岳    峰  教    授 （福建师范大学外国语学院）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张昌宋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李秋梅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王丽丽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演示</Application>
  <PresentationFormat/>
  <Paragraphs>50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Trista～</cp:lastModifiedBy>
  <cp:revision>4</cp:revision>
  <dcterms:created xsi:type="dcterms:W3CDTF">2020-05-17T10:28:00Z</dcterms:created>
  <dcterms:modified xsi:type="dcterms:W3CDTF">2020-05-17T10:55:12Z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2052-11.1.0.9292</vt:lpwstr>
  </property>
</Properties>
</file>