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-3468908"/>
            <a:ext cx="25347613" cy="42423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学术硕士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1：托马斯·哈代的《无名的裘德》的挫折悲剧研究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生：阙正丽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林元富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2：拉丽塔·塔德米《凯恩河》的神话原型解读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生：刘菡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林元富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3：菲利普·罗斯《人性的污秽》中的女性他者研究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生：陈银珠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林元富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4：伍绮诗《无声告白》的成长小说特征分析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黄丽君</a:t>
            </a:r>
            <a:endParaRPr lang="zh-CN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林元富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5：女性身份的探索 ——从女性主义叙事学解读《绛红雪白的花瓣》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生：王冰冰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王丽丽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6：告别边缘化——巴赫金狂欢理论视角下看《别让我走》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生：瞿超域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王丽丽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7：从第一空间到第三空间 ——《夜色温柔》中人物与空间关系探究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生：蔡思雨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王丽丽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教授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：从原型批评角度看《霍华德庄园》中福斯特的救赎观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生：葛翾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王丽丽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9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：现代性病症与交往诉求--解读《星期六》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生：何欢欢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王丽丽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10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：从后殖民角度解读托妮?莫里森的《天堂》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生：兰海玲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叶庄新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11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：论《坚果壳》中的哥特式手法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王婷婷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叶庄新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12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：英汉语中表达“恐惧”概念的词汇化隐喻的对比研究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生：刘列嘉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吴世雄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教授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钟晓文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    授 （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福州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大学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员：林元富  教    授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王丽丽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叶庄新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吴世雄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WPS 演示</Application>
  <PresentationFormat/>
  <Paragraphs>49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lulu</cp:lastModifiedBy>
  <cp:revision>3</cp:revision>
  <dcterms:created xsi:type="dcterms:W3CDTF">2020-05-16T14:14:00Z</dcterms:created>
  <dcterms:modified xsi:type="dcterms:W3CDTF">2020-05-20T07:13:00Z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