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180"/>
      </p:cViewPr>
      <p:guideLst>
        <p:guide orient="horz" pos="11567"/>
        <p:guide pos="81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5966671" cy="39676981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618490" y="483332"/>
            <a:ext cx="25347613" cy="37090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2020年冬季硕士研究生学位论文答辩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第一组：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alt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：《诗经》中植物隐喻的认知分析——以许渊冲和理雅各的译本为例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生：申晶晶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师：吴世雄 教授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alt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初中优质英语课堂提问环节的教师话语分析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生：沈操操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邓劲雷 副</a:t>
            </a:r>
            <a:r>
              <a:rPr lang="zh-CN" altLang="en-US" sz="5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alt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3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：直接反馈和间接反馈对减少高中生英语写作中语用失误的效果比较     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研究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生：姜佳婕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师：李秋梅 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 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答辩委员会主席：张昌宋  教    授（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员：吴世雄  教    授（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邓劲雷  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副教授（福建师范大学外国语学院）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李秋梅  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副教授（福建师范大学外国语学院）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邱志芳  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副教授（福建师范大学外国语学院）</a:t>
            </a:r>
            <a:endParaRPr lang="zh-CN" altLang="en-US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林    艳  正高级教师（福建师范大学附属中学）</a:t>
            </a:r>
            <a:endParaRPr lang="zh-CN" altLang="en-US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第二组：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alt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4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：过程写作法对高中生英语写作焦虑影响的实证研究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生：刘雯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张昌宋 教授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alt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5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：“EGP+ESP” 英语教学模式在中职英语教学中的可行性研究 ——以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航空服务专业学生为例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生：黄妍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邱志芳 副教授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 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答辩委员会主席：吴世雄  教    授（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张昌宋  教    授（福建师范大学外国语学院）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邓劲雷  副教授（福建师范大学外国语学院）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李秋梅  副教授（福建师范大学外国语学院）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邱志芳  副教授（福建师范大学外国语学院）</a:t>
            </a:r>
            <a:endParaRPr lang="zh-CN" altLang="en-US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林    艳  特级教师（福建师范大学附属中学）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时间：</a:t>
            </a:r>
            <a:r>
              <a:rPr lang="en-US" alt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11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月</a:t>
            </a:r>
            <a:r>
              <a:rPr lang="en-US" alt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29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日（周日） 上午</a:t>
            </a:r>
            <a:r>
              <a:rPr lang="en-US" alt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8:30</a:t>
            </a:r>
            <a:endParaRPr lang="en-US" altLang="zh-CN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地点：师大仓山校区外院310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WPS 演示</Application>
  <PresentationFormat>自定义</PresentationFormat>
  <Paragraphs>44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189</cp:revision>
  <dcterms:created xsi:type="dcterms:W3CDTF">2006-12-19T03:41:00Z</dcterms:created>
  <dcterms:modified xsi:type="dcterms:W3CDTF">2020-11-27T02:13:12Z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